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4"/>
    <p:sldMasterId id="2147483718" r:id="rId5"/>
  </p:sldMasterIdLst>
  <p:notesMasterIdLst>
    <p:notesMasterId r:id="rId24"/>
  </p:notesMasterIdLst>
  <p:handoutMasterIdLst>
    <p:handoutMasterId r:id="rId25"/>
  </p:handoutMasterIdLst>
  <p:sldIdLst>
    <p:sldId id="2146448546" r:id="rId6"/>
    <p:sldId id="2145705860" r:id="rId7"/>
    <p:sldId id="2147308565" r:id="rId8"/>
    <p:sldId id="2147308777" r:id="rId9"/>
    <p:sldId id="2147308805" r:id="rId10"/>
    <p:sldId id="2147308827" r:id="rId11"/>
    <p:sldId id="2147308783" r:id="rId12"/>
    <p:sldId id="2147308818" r:id="rId13"/>
    <p:sldId id="2147308819" r:id="rId14"/>
    <p:sldId id="2147308822" r:id="rId15"/>
    <p:sldId id="2147308823" r:id="rId16"/>
    <p:sldId id="2147308820" r:id="rId17"/>
    <p:sldId id="2147308824" r:id="rId18"/>
    <p:sldId id="2147308826" r:id="rId19"/>
    <p:sldId id="2147308828" r:id="rId20"/>
    <p:sldId id="2145705847" r:id="rId21"/>
    <p:sldId id="2147308762" r:id="rId22"/>
    <p:sldId id="214730883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4A67-C6D6-DA03-A9AA-556D49319941}" name="Yonatan Klein" initials="YK" userId="S::Yonatan.Klein@cyberark.com::73d45c8c-9857-4e03-99c9-9c4537433878" providerId="AD"/>
  <p188:author id="{1183B7D7-5B9F-9FE0-16AC-0279F3AB7139}" name="Diana Hwang" initials="DH" userId="S::Diana.Hwang@cyberark.com::860eadd9-7a54-4523-b22b-da372531ae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9"/>
    <a:srgbClr val="FF4D00"/>
    <a:srgbClr val="9AC6FF"/>
    <a:srgbClr val="AFC8E3"/>
    <a:srgbClr val="D5E2F0"/>
    <a:srgbClr val="A3C5C5"/>
    <a:srgbClr val="FFFFFF"/>
    <a:srgbClr val="029FCA"/>
    <a:srgbClr val="178D77"/>
    <a:srgbClr val="2F5A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40971" autoAdjust="0"/>
  </p:normalViewPr>
  <p:slideViewPr>
    <p:cSldViewPr snapToGrid="0">
      <p:cViewPr varScale="1">
        <p:scale>
          <a:sx n="35" d="100"/>
          <a:sy n="35" d="100"/>
        </p:scale>
        <p:origin x="1579" y="29"/>
      </p:cViewPr>
      <p:guideLst/>
    </p:cSldViewPr>
  </p:slideViewPr>
  <p:notesTextViewPr>
    <p:cViewPr>
      <p:scale>
        <a:sx n="115" d="100"/>
        <a:sy n="11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C67C8F-88B0-4744-A349-D082D3C973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F46F3B-EB9B-40BE-B0A0-B93F7B9BB7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4B14AD-B9E7-411E-95AB-353C44DB65A9}" type="datetimeFigureOut">
              <a:rPr lang="en-US" smtClean="0"/>
              <a:t>4/7/2023</a:t>
            </a:fld>
            <a:endParaRPr lang="en-US"/>
          </a:p>
        </p:txBody>
      </p:sp>
      <p:sp>
        <p:nvSpPr>
          <p:cNvPr id="4" name="Footer Placeholder 3">
            <a:extLst>
              <a:ext uri="{FF2B5EF4-FFF2-40B4-BE49-F238E27FC236}">
                <a16:creationId xmlns:a16="http://schemas.microsoft.com/office/drawing/2014/main" id="{AA9DE837-8BAB-4BF5-A111-F64CD73A860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DDA151-C0EF-4860-86AF-916AD37600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5A704B-C1D1-4698-AB56-3106EF123532}" type="slidenum">
              <a:rPr lang="en-US" smtClean="0"/>
              <a:t>‹#›</a:t>
            </a:fld>
            <a:endParaRPr lang="en-US"/>
          </a:p>
        </p:txBody>
      </p:sp>
    </p:spTree>
    <p:extLst>
      <p:ext uri="{BB962C8B-B14F-4D97-AF65-F5344CB8AC3E}">
        <p14:creationId xmlns:p14="http://schemas.microsoft.com/office/powerpoint/2010/main" val="213803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5A9606-4F7E-4128-8D9C-155105A76AEC}"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AD50A-CC2A-467F-B2E7-63F124E54DB7}" type="slidenum">
              <a:rPr lang="en-US" smtClean="0"/>
              <a:t>‹#›</a:t>
            </a:fld>
            <a:endParaRPr lang="en-US"/>
          </a:p>
        </p:txBody>
      </p:sp>
    </p:spTree>
    <p:extLst>
      <p:ext uri="{BB962C8B-B14F-4D97-AF65-F5344CB8AC3E}">
        <p14:creationId xmlns:p14="http://schemas.microsoft.com/office/powerpoint/2010/main" val="2130010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67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also must make sure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that Bob can get to the different endpoints and servers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that he may need </a:t>
            </a: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powerful</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access to. And this is where elevated access comes into play.</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Font typeface="+mj-lt"/>
              <a:buNone/>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This is where Bob needs elevated access to a server, database, or console.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is where Bob would leverage Privilege Access Management.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powerful secrets that Bob needs for access are vaulted and being rotated automatically after each use or on a schedule.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Next, we want to make sure this is easy for Bob by allowing Bob to connect using his own native clients with the power of session isolation and monitoring. This assure we won’t slow </a:t>
            </a:r>
            <a:r>
              <a:rPr lang="en-US" sz="1800">
                <a:effectLst/>
                <a:latin typeface="Calibri" panose="020F0502020204030204" pitchFamily="34" charset="0"/>
                <a:ea typeface="Times New Roman" panose="02020603050405020304" pitchFamily="18" charset="0"/>
                <a:cs typeface="Times New Roman" panose="02020603050405020304" pitchFamily="18" charset="0"/>
              </a:rPr>
              <a:t>Bob down. Likewise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if this is true emergency access, we want to create workflows for Bob to get the approval he needs to use these secrets without having to completely reinvent the way he worked before PAM.</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326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While Bob can get a lot done, there may be times that he needs to rely on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third party vendors</a:t>
            </a: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 even giving them access to critical systems like Windows Servers, Databases or possibly Web Applications.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is when we would introduce Vendor Privileged Access Management solution that can put those vendors in the right place just in time with just the right number of permissions.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Now of course, this can eliminate the need for those Vendors to own passwords, require VPNs and even external MFA devices.</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 all-in-one solution getting vendors to where they need to be now. This could also be to web hosted applications or within the environment as well, so vendors that may need access to specific applications like Salesforce, etc., they can absolutely do that as well.</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754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Since most organizations now have hybrid workloads, Bob frequently needs to be able to gain access to the cloud. For example,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AWS, Azure, GCP, as the public cloud provider his organization has workloads on. </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want make sure Bob has the ability to get to the cloud with just the right amount of permissions for just the right amount of time. Just like with resources on-prem, full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firecall</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access in the Cloud is typically not something that a developer is going to need outside of an emergency (which of course, we support), so least privilege is very important. Chances are, Bob will use his own federated identity for Cloud access outside of emergencies, so we want to make sure we’re right-sizing his permissions, allowing for additional session security, and of course, providing strong authentication controls without adding barriers to getting his work done.</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 provide just in time access we have to make sure that he has access to all of the cloud resources as well. CyberArk is going to be able to secure access to those cloud workloads and resources. </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32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While Bob spends a lot of his time working with code, there are times that he might need interactive access to other elements of your CI/CD pipeline like build tools, code repositories, configuration for RPA tools, and platforms like OpenShift or Kubernetes, or even the containers themselves.  In those cases, CyberArk supports securing his access to those tools using strong access controls as well as the principal of least privilege.</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Extending that concept of consistency is making sure that we’re delivering secrets and providing strong authentication for the non-human workloads that Bob creates and maintains. Automation has become critical in most organizations, and the tools that make up your pipelines operate with significantly powerful access. This is where our Secrets Management capabilities come in. From mainframe to microservices, from RPA to build tools, from scripts to containerized applications, CyberArk can provide secrets securely and natively to all non-humans, and for many, do so without Bob having to change his code! Likewise, just like with Bob, CyberArk can right-size the permissions for those non-human workloads regardless of where they’re running. Giving Bob, and the workloads that he supports, the right access at the right time. </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317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If Bob were to ever change positions within the organization, it is simple to change Bob’s roles and have all the permissions propagate utilizing lifecycle management to make sure Bob has the right permissions for his exciting new job.</a:t>
            </a:r>
          </a:p>
          <a:p>
            <a:pPr marL="0" marR="0">
              <a:lnSpc>
                <a:spcPct val="107000"/>
              </a:lnSpc>
              <a:spcBef>
                <a:spcPts val="0"/>
              </a:spcBef>
              <a:spcAft>
                <a:spcPts val="800"/>
              </a:spcAft>
            </a:pP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Lifecycle Management combined with Identity Flows can make this process that much smoother and easier to manage. This way the users get the access they need and it is delivered in an automated fashion. </a:t>
            </a:r>
          </a:p>
          <a:p>
            <a:pPr marL="0" marR="0">
              <a:lnSpc>
                <a:spcPct val="107000"/>
              </a:lnSpc>
              <a:spcBef>
                <a:spcPts val="0"/>
              </a:spcBef>
              <a:spcAft>
                <a:spcPts val="800"/>
              </a:spcAft>
            </a:pP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marL="0" marR="0">
              <a:lnSpc>
                <a:spcPct val="107000"/>
              </a:lnSpc>
              <a:spcBef>
                <a:spcPts val="0"/>
              </a:spcBef>
              <a:spcAft>
                <a:spcPts val="800"/>
              </a:spcAft>
            </a:pPr>
            <a:endParaRPr lang="en-US" sz="18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68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Bob is just one person in your organization. The value of the Identity Security platform is in applying these foundational controls consistently to all users– from developers, to IT admins, to vendors, to the HR team. Then sharing that data so each part of the security suite can augment access whenever necessary.  </a:t>
            </a:r>
          </a:p>
          <a:p>
            <a:pPr marL="0" marR="0">
              <a:lnSpc>
                <a:spcPct val="107000"/>
              </a:lnSpc>
              <a:spcBef>
                <a:spcPts val="0"/>
              </a:spcBef>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With the focus on Identity Security, CyberArk can provide the end-to-end solution with best of breed technologies across the suite of products that make up the entire platform. </a:t>
            </a:r>
          </a:p>
          <a:p>
            <a:pPr marL="0" marR="0">
              <a:lnSpc>
                <a:spcPct val="107000"/>
              </a:lnSpc>
              <a:spcBef>
                <a:spcPts val="0"/>
              </a:spcBef>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[END]</a:t>
            </a:r>
          </a:p>
          <a:p>
            <a:pPr algn="l">
              <a:spcAft>
                <a:spcPts val="600"/>
              </a:spcAft>
            </a:pPr>
            <a:endParaRPr lang="en-US" dirty="0"/>
          </a:p>
          <a:p>
            <a:pPr algn="l">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2229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6AD50A-CC2A-467F-B2E7-63F124E54DB7}" type="slidenum">
              <a:rPr lang="en-US" smtClean="0"/>
              <a:t>16</a:t>
            </a:fld>
            <a:endParaRPr lang="en-US"/>
          </a:p>
        </p:txBody>
      </p:sp>
    </p:spTree>
    <p:extLst>
      <p:ext uri="{BB962C8B-B14F-4D97-AF65-F5344CB8AC3E}">
        <p14:creationId xmlns:p14="http://schemas.microsoft.com/office/powerpoint/2010/main" val="987111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dirty="0"/>
              <a:t>The CyberArk Identity Security Platform is a single pane of glass with capabilities to solve key identity security problems such as reducing privileged risk on endpoints, securing cloud workloads and more.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Built for the dynamic enterprise, CyberArk Identity Security Platform secures access for any identity to any resource or environment from anywhere using any device.  CyberArk’s deep security expertise allows us to expand intelligent privilege controls to a broader range of human and machine identities, whenever standing or just-in-time access is required. </a:t>
            </a:r>
            <a:endParaRPr lang="en-US" sz="1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The CyberArk Identity Security Platform enables operational efficiencies with a single admin portal, streamlines meeting compliance requirements with unified audit capabilities, and delivers Identity Security Intelligence for continuous identity threat detection and protection. Since security is a team game, the Identity Security Platform delivers the broadest integration support with more than 200 certified partner integrations and API for additional customizations. </a:t>
            </a:r>
            <a:endParaRPr lang="en-US" sz="1800" b="0" i="0" dirty="0">
              <a:solidFill>
                <a:srgbClr val="000000"/>
              </a:solidFill>
              <a:effectLst/>
              <a:latin typeface="Segoe UI" panose="020B0502040204020203" pitchFamily="34" charset="0"/>
            </a:endParaRP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CyberArk Value Prop</a:t>
            </a: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Deliver Measurable Cyber-Risk Reduction:</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Protect against the leading cause of breaches — compromised identities and credentials.    </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Enable Operational Efficiency:</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Reduce complexity and burden on IT from Identity Security solutions while improving protection of the business.</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Secure your Digital Transformation:</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Improve</a:t>
            </a:r>
          </a:p>
          <a:p>
            <a:pPr marL="0" marR="0" lvl="0" indent="0">
              <a:spcBef>
                <a:spcPts val="0"/>
              </a:spcBef>
              <a:spcAft>
                <a:spcPts val="60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Satisfy Audit and Compliance:</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Deliver on extensive compliance requirements for many regulations, frameworks, and standards with a unified solution.</a:t>
            </a:r>
          </a:p>
          <a:p>
            <a:pPr marL="0" marR="0">
              <a:spcBef>
                <a:spcPts val="0"/>
              </a:spcBef>
              <a:spcAft>
                <a:spcPts val="6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not sure why Defend against Attacks changed.. That is the one differentiator that will allow us to overcome Okta, Microsoft and others. </a:t>
            </a:r>
          </a:p>
          <a:p>
            <a:pPr marL="0" marR="0">
              <a:spcBef>
                <a:spcPts val="0"/>
              </a:spcBef>
              <a:spcAft>
                <a:spcPts val="6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one of the others should shift to identity centric messaging. </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Most Complete Identity Security platform:</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Solving the full range of hybrid to multi-cloud Identity Security challenges with a security-first approach.</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Built for the Dynamic Enterprise:</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Built and ready platform that enables dynamic enterprises that increasingly rely on cloud-based services and the new normal workforce.</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Broadest integration support:</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Most out-of-the-box integrations to solve Identity Security challenges across the organization.</a:t>
            </a:r>
          </a:p>
          <a:p>
            <a:pPr marL="0" marR="0" lvl="0" indent="0">
              <a:spcBef>
                <a:spcPts val="0"/>
              </a:spcBef>
              <a:spcAft>
                <a:spcPts val="0"/>
              </a:spcAft>
              <a:buFont typeface="Symbol" panose="05050102010706020507" pitchFamily="18" charset="2"/>
              <a:buNone/>
            </a:pP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business agility to deliver great digital experiences that balance security with a frictionless user experience.</a:t>
            </a: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Identity Security innovator:</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Pioneered the key solution to solve the hardest IT security problem, securing privileged access. Continuing to lead the market with dynamic solutions to address new and emerging threats.</a:t>
            </a:r>
          </a:p>
          <a:p>
            <a:pPr marL="0" marR="0" lvl="0" indent="0">
              <a:spcBef>
                <a:spcPts val="0"/>
              </a:spcBef>
              <a:spcAft>
                <a:spcPts val="60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Proven expertise in securing identities:</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Extensive experience and tenure with the world’s largest enterprises provides the deepest and widest institutional knowledge of Identity Security challenges.</a:t>
            </a:r>
          </a:p>
          <a:p>
            <a:pPr marL="0" marR="0">
              <a:spcBef>
                <a:spcPts val="0"/>
              </a:spcBef>
              <a:spcAft>
                <a:spcPts val="6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p>
          <a:p>
            <a:pPr algn="l">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69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1800" dirty="0"/>
          </a:p>
          <a:p>
            <a:pPr algn="l" rtl="0" fontAlgn="base"/>
            <a:endParaRPr lang="en-US" sz="1800" dirty="0"/>
          </a:p>
          <a:p>
            <a:pPr algn="l" rtl="0" fontAlgn="base"/>
            <a:endParaRPr lang="en-US" sz="1800" dirty="0"/>
          </a:p>
          <a:p>
            <a:pPr algn="l" rtl="0" fontAlgn="base"/>
            <a:r>
              <a:rPr lang="en-US" sz="1800" dirty="0"/>
              <a:t>The CyberArk Identity Security Platform is a single pane of glass with capabilities to solve key identity security problems such as reducing privileged risk on endpoints, securing cloud workloads and more.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Built for the dynamic enterprise, CyberArk Identity Security Platform secures access for any identity to any resource or environment from anywhere using any device.  CyberArk’s deep security expertise allows us to expand intelligent privilege controls to a broader range of human and machine identities, whenever standing or just-in-time access is required. </a:t>
            </a:r>
            <a:endParaRPr lang="en-US" sz="18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The CyberArk Identity Security Platform enables operational efficiencies with a single admin portal, streamlines meeting compliance requirements with unified audit capabilities, and delivers Identity Security Intelligence for continuous identity threat detection and protection. Since security is a team game, the Identity Security Platform delivers the broadest integration support with more than 200 certified partner integrations and API for additional customizations.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1" i="0" dirty="0">
                <a:solidFill>
                  <a:srgbClr val="000000"/>
                </a:solidFill>
                <a:effectLst/>
                <a:latin typeface="Calibri" panose="020F0502020204030204" pitchFamily="34" charset="0"/>
              </a:rPr>
              <a:t>SWS</a:t>
            </a:r>
          </a:p>
          <a:p>
            <a:pPr algn="l" rtl="0" fontAlgn="base"/>
            <a:r>
              <a:rPr lang="en-US" sz="2800" b="0" i="0" dirty="0">
                <a:solidFill>
                  <a:srgbClr val="000000"/>
                </a:solidFill>
                <a:effectLst/>
                <a:latin typeface="Open Sans" panose="020B0606030504020204" pitchFamily="34" charset="0"/>
              </a:rPr>
              <a:t>CyberArk Identity Secure Web Sessions is a cloud-based service </a:t>
            </a:r>
          </a:p>
          <a:p>
            <a:pPr algn="l" rtl="0" fontAlgn="base"/>
            <a:r>
              <a:rPr lang="en-US" sz="2800" b="0" i="0" dirty="0">
                <a:solidFill>
                  <a:srgbClr val="000000"/>
                </a:solidFill>
                <a:effectLst/>
                <a:latin typeface="Open Sans" panose="020B0606030504020204" pitchFamily="34" charset="0"/>
              </a:rPr>
              <a:t>that gives customers the ability to record and monitor user activity within web applications and cloud consoles protected by CyberArk Identity and third party IdPs. </a:t>
            </a:r>
          </a:p>
          <a:p>
            <a:pPr algn="l" rtl="0" fontAlgn="base"/>
            <a:r>
              <a:rPr lang="en-US" sz="2800" b="0" i="0" dirty="0">
                <a:solidFill>
                  <a:srgbClr val="000000"/>
                </a:solidFill>
                <a:effectLst/>
                <a:latin typeface="Open Sans" panose="020B0606030504020204" pitchFamily="34" charset="0"/>
              </a:rPr>
              <a:t>Web applications protected by SWS are protected from malicious processes originating on endpoints, and all actions performed by end-users can be searched down to a users' exact clicks. </a:t>
            </a:r>
          </a:p>
          <a:p>
            <a:pPr algn="l" rtl="0" fontAlgn="base"/>
            <a:r>
              <a:rPr lang="en-US" sz="2800" b="0" i="0" dirty="0">
                <a:solidFill>
                  <a:srgbClr val="000000"/>
                </a:solidFill>
                <a:effectLst/>
                <a:latin typeface="Open Sans" panose="020B0606030504020204" pitchFamily="34" charset="0"/>
              </a:rPr>
              <a:t>Further, with Secure Web Sessions, customers can enable continuous authentication that monitors user behavior patterns and enforces re-authentication when anomalous activity is detected.</a:t>
            </a:r>
            <a:endParaRPr lang="en-US" sz="1800" b="1" i="0" dirty="0">
              <a:solidFill>
                <a:srgbClr val="000000"/>
              </a:solidFill>
              <a:effectLst/>
              <a:latin typeface="Segoe UI" panose="020B0502040204020203" pitchFamily="34" charset="0"/>
            </a:endParaRP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DPA</a:t>
            </a: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algn="l" latinLnBrk="0"/>
            <a:r>
              <a:rPr lang="en-US" sz="2800" b="0" i="0" dirty="0">
                <a:solidFill>
                  <a:srgbClr val="000000"/>
                </a:solidFill>
                <a:effectLst/>
                <a:latin typeface="Open Sans" panose="020B0606030504020204" pitchFamily="34" charset="0"/>
              </a:rPr>
              <a:t>CyberArk's Dynamic Privileged Access service is a non-intrusive, agentless SaaS solution designed to be used by the functions responsible for securing privileged access to organizational assets that may be distributed across multiple hybrid and cloud environments.</a:t>
            </a:r>
          </a:p>
          <a:p>
            <a:pPr algn="l" latinLnBrk="0"/>
            <a:r>
              <a:rPr lang="en-US" sz="2800" b="0" i="0" dirty="0">
                <a:solidFill>
                  <a:srgbClr val="000000"/>
                </a:solidFill>
                <a:effectLst/>
                <a:latin typeface="Open Sans" panose="020B0606030504020204" pitchFamily="34" charset="0"/>
              </a:rPr>
              <a:t>DPA can significantly reduce the risk of standing privilege access from day 1, by securing and isolating privileged sessions while implementing time-limited access to your assets using attribute-based access control policies that reflect business context.</a:t>
            </a:r>
          </a:p>
          <a:p>
            <a:pPr algn="l" latinLnBrk="0"/>
            <a:r>
              <a:rPr lang="en-US" sz="2800" b="0" i="0" dirty="0">
                <a:solidFill>
                  <a:srgbClr val="000000"/>
                </a:solidFill>
                <a:effectLst/>
                <a:latin typeface="Open Sans" panose="020B0606030504020204" pitchFamily="34" charset="0"/>
              </a:rPr>
              <a:t>End users, who may be system administrators, DevOps engineers or other privileged business users (such as an application owners), are granted VPN-less access to assets within the private network. </a:t>
            </a:r>
          </a:p>
          <a:p>
            <a:pPr algn="l" latinLnBrk="0"/>
            <a:r>
              <a:rPr lang="en-US" sz="2800" b="0" i="0" dirty="0">
                <a:solidFill>
                  <a:srgbClr val="000000"/>
                </a:solidFill>
                <a:effectLst/>
                <a:latin typeface="Open Sans" panose="020B0606030504020204" pitchFamily="34" charset="0"/>
              </a:rPr>
              <a:t>Your users can connect using the client of their choice via an MFA-secured connection, with their own personal credentials, to the relevant asset with the right access and for the required length of time.</a:t>
            </a:r>
          </a:p>
          <a:p>
            <a:pPr algn="l" latinLnBrk="0"/>
            <a:endParaRPr lang="en-US" sz="2800" b="0" i="0" dirty="0">
              <a:solidFill>
                <a:srgbClr val="000000"/>
              </a:solidFill>
              <a:effectLst/>
              <a:latin typeface="Open Sans" panose="020B0606030504020204" pitchFamily="34" charset="0"/>
            </a:endParaRPr>
          </a:p>
          <a:p>
            <a:pPr algn="l" latinLnBrk="0"/>
            <a:r>
              <a:rPr lang="en-US" sz="2800" b="1" i="0" dirty="0">
                <a:solidFill>
                  <a:srgbClr val="000000"/>
                </a:solidFill>
                <a:effectLst/>
                <a:latin typeface="Open Sans" panose="020B0606030504020204" pitchFamily="34" charset="0"/>
              </a:rPr>
              <a:t>CEM</a:t>
            </a:r>
          </a:p>
          <a:p>
            <a:pPr algn="l" latinLnBrk="0"/>
            <a:r>
              <a:rPr lang="en-US" sz="4000" b="0" i="0" dirty="0">
                <a:solidFill>
                  <a:srgbClr val="000000"/>
                </a:solidFill>
                <a:effectLst/>
                <a:latin typeface="Open Sans" panose="020B0606030504020204" pitchFamily="34" charset="0"/>
              </a:rPr>
              <a:t>Cloud Entitlements Manager is a SaaS solution that reduces risk by implementing the principle of least privilege in multi-cloud environments.</a:t>
            </a:r>
          </a:p>
          <a:p>
            <a:pPr algn="l" latinLnBrk="0"/>
            <a:r>
              <a:rPr lang="en-US" sz="4000" b="0" i="0" dirty="0">
                <a:solidFill>
                  <a:srgbClr val="000000"/>
                </a:solidFill>
                <a:effectLst/>
                <a:latin typeface="Open Sans" panose="020B0606030504020204" pitchFamily="34" charset="0"/>
              </a:rPr>
              <a:t>We do </a:t>
            </a:r>
            <a:r>
              <a:rPr lang="en-US" sz="4000" b="0" i="0">
                <a:solidFill>
                  <a:srgbClr val="000000"/>
                </a:solidFill>
                <a:effectLst/>
                <a:latin typeface="Open Sans" panose="020B0606030504020204" pitchFamily="34" charset="0"/>
              </a:rPr>
              <a:t>this by centralizing </a:t>
            </a:r>
            <a:r>
              <a:rPr lang="en-US" sz="4000" b="0" i="0" dirty="0">
                <a:solidFill>
                  <a:srgbClr val="000000"/>
                </a:solidFill>
                <a:effectLst/>
                <a:latin typeface="Open Sans" panose="020B0606030504020204" pitchFamily="34" charset="0"/>
              </a:rPr>
              <a:t>visibility and control of permissions across an organization’s cloud estate. </a:t>
            </a:r>
          </a:p>
          <a:p>
            <a:pPr algn="l" latinLnBrk="0"/>
            <a:r>
              <a:rPr lang="en-US" sz="4000" b="0" i="0" dirty="0">
                <a:solidFill>
                  <a:srgbClr val="000000"/>
                </a:solidFill>
                <a:effectLst/>
                <a:latin typeface="Open Sans" panose="020B0606030504020204" pitchFamily="34" charset="0"/>
              </a:rPr>
              <a:t>Cloud Entitlements Manager then provides deployable remediations based on the principle of Least Privilege to strategically remove excessive permissions. </a:t>
            </a:r>
          </a:p>
          <a:p>
            <a:pPr algn="l" latinLnBrk="0"/>
            <a:r>
              <a:rPr lang="en-US" sz="4000" b="0" i="0" dirty="0">
                <a:solidFill>
                  <a:srgbClr val="000000"/>
                </a:solidFill>
                <a:effectLst/>
                <a:latin typeface="Open Sans" panose="020B0606030504020204" pitchFamily="34" charset="0"/>
              </a:rPr>
              <a:t>Lastly, Cloud Entitlements Manager collects data and applies artificial intelligence to assign an exposure level score for each connected cloud environment.</a:t>
            </a:r>
            <a:endParaRPr lang="en-US" sz="2800" b="1" i="0" dirty="0">
              <a:solidFill>
                <a:srgbClr val="000000"/>
              </a:solidFill>
              <a:effectLst/>
              <a:latin typeface="Open Sans" panose="020B0606030504020204" pitchFamily="34" charset="0"/>
            </a:endParaRP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SCA</a:t>
            </a:r>
          </a:p>
          <a:p>
            <a:r>
              <a:rPr lang="en-US" sz="1800" dirty="0"/>
              <a:t>Secure Cloud Access provisions just-in-time, least privilege access to cloud services via the console. </a:t>
            </a:r>
          </a:p>
          <a:p>
            <a:endParaRPr lang="en-US" sz="1800" dirty="0"/>
          </a:p>
          <a:p>
            <a:r>
              <a:rPr lang="en-US" sz="1800" dirty="0"/>
              <a:t>Note that this is a different use case than Dynamic Privileged Access, which provisions just-in-time access to specific VMs in the cloud and specific servers on-premises, complimenting DPA by provisioning Just-in-Time sessions to cloud services via the cloud console.</a:t>
            </a:r>
          </a:p>
          <a:p>
            <a:endParaRPr lang="en-US" sz="1800" dirty="0"/>
          </a:p>
          <a:p>
            <a:r>
              <a:rPr lang="en-US" sz="1800" dirty="0"/>
              <a:t>It has a few key value propositions. </a:t>
            </a:r>
          </a:p>
          <a:p>
            <a:endParaRPr lang="en-US" sz="1800" dirty="0"/>
          </a:p>
          <a:p>
            <a:r>
              <a:rPr lang="en-US" sz="1800" dirty="0"/>
              <a:t>First, Access is elevated just-in-time, for limited durations. This reduces the risk of standing privileges that could fall into the hands of an attacker. </a:t>
            </a:r>
          </a:p>
          <a:p>
            <a:endParaRPr lang="en-US" sz="1800" dirty="0"/>
          </a:p>
          <a:p>
            <a:r>
              <a:rPr lang="en-US" sz="1800" dirty="0"/>
              <a:t>Secure Cloud Access also leverages recommendations from Cloud Entitlements Manager to make sure that when sessions are elevated just-in-time, that the end user only has the permissions necessary for the task at hand. </a:t>
            </a:r>
          </a:p>
          <a:p>
            <a:endParaRPr lang="en-US" sz="1800" dirty="0"/>
          </a:p>
          <a:p>
            <a:r>
              <a:rPr lang="en-US" sz="1800" b="1" dirty="0"/>
              <a:t>Identity Flows</a:t>
            </a:r>
          </a:p>
          <a:p>
            <a:pPr algn="l" latinLnBrk="0"/>
            <a:r>
              <a:rPr lang="en-US" sz="2800" b="0" i="0" dirty="0">
                <a:solidFill>
                  <a:srgbClr val="000000"/>
                </a:solidFill>
                <a:effectLst/>
                <a:latin typeface="Open Sans" panose="020B0606030504020204" pitchFamily="34" charset="0"/>
              </a:rPr>
              <a:t>CyberArk Identity Flows eliminates manual tasks and processes with the creation of automated workflows. </a:t>
            </a:r>
          </a:p>
          <a:p>
            <a:pPr algn="l" latinLnBrk="0"/>
            <a:r>
              <a:rPr lang="en-US" sz="2800" b="0" i="0" dirty="0">
                <a:solidFill>
                  <a:srgbClr val="000000"/>
                </a:solidFill>
                <a:effectLst/>
                <a:latin typeface="Open Sans" panose="020B0606030504020204" pitchFamily="34" charset="0"/>
              </a:rPr>
              <a:t>Flows offers a low-code visual editor, drag-and-drop interface with pre-built and custom connectors allowing you to connect to external applications. This enables organizations to:</a:t>
            </a:r>
          </a:p>
          <a:p>
            <a:pPr algn="l" latinLnBrk="0">
              <a:buFont typeface="Arial" panose="020B0604020202020204" pitchFamily="34" charset="0"/>
              <a:buChar char="•"/>
            </a:pPr>
            <a:r>
              <a:rPr lang="en-US" sz="2800" b="0" i="0" dirty="0">
                <a:solidFill>
                  <a:srgbClr val="000000"/>
                </a:solidFill>
                <a:effectLst/>
                <a:latin typeface="Open Sans" panose="020B0606030504020204" pitchFamily="34" charset="0"/>
              </a:rPr>
              <a:t>Improve IT efficiency while allowing resources to focus on strategic tasks</a:t>
            </a:r>
          </a:p>
          <a:p>
            <a:pPr algn="l" latinLnBrk="0">
              <a:buFont typeface="Arial" panose="020B0604020202020204" pitchFamily="34" charset="0"/>
              <a:buChar char="•"/>
            </a:pPr>
            <a:r>
              <a:rPr lang="en-US" sz="2800" b="0" i="0" dirty="0">
                <a:solidFill>
                  <a:srgbClr val="000000"/>
                </a:solidFill>
                <a:effectLst/>
                <a:latin typeface="Open Sans" panose="020B0606030504020204" pitchFamily="34" charset="0"/>
              </a:rPr>
              <a:t>Eliminate security risks posed by privilege creep, orphaned accounts and provisioning mishaps</a:t>
            </a:r>
          </a:p>
          <a:p>
            <a:pPr algn="l" latinLnBrk="0">
              <a:buFont typeface="Arial" panose="020B0604020202020204" pitchFamily="34" charset="0"/>
              <a:buChar char="•"/>
            </a:pPr>
            <a:r>
              <a:rPr lang="en-US" sz="2800" b="0" i="0" dirty="0">
                <a:solidFill>
                  <a:srgbClr val="000000"/>
                </a:solidFill>
                <a:effectLst/>
                <a:latin typeface="Open Sans" panose="020B0606030504020204" pitchFamily="34" charset="0"/>
              </a:rPr>
              <a:t>Enable security controls of user access to strengthen response to potential attacks</a:t>
            </a:r>
          </a:p>
          <a:p>
            <a:pPr algn="l" latinLnBrk="0"/>
            <a:r>
              <a:rPr lang="en-US" sz="2800" b="0" i="0" dirty="0">
                <a:solidFill>
                  <a:srgbClr val="000000"/>
                </a:solidFill>
                <a:effectLst/>
                <a:latin typeface="Open Sans" panose="020B0606030504020204" pitchFamily="34" charset="0"/>
              </a:rPr>
              <a:t>How it works</a:t>
            </a:r>
          </a:p>
          <a:p>
            <a:pPr algn="l" latinLnBrk="0"/>
            <a:r>
              <a:rPr lang="en-US" sz="2800" b="0" i="0" dirty="0">
                <a:solidFill>
                  <a:srgbClr val="000000"/>
                </a:solidFill>
                <a:effectLst/>
                <a:latin typeface="Open Sans" panose="020B0606030504020204" pitchFamily="34" charset="0"/>
              </a:rPr>
              <a:t>You can create a workflow automation that:</a:t>
            </a:r>
          </a:p>
          <a:p>
            <a:pPr algn="l" latinLnBrk="0">
              <a:buFont typeface="Arial" panose="020B0604020202020204" pitchFamily="34" charset="0"/>
              <a:buChar char="•"/>
            </a:pPr>
            <a:r>
              <a:rPr lang="en-US" sz="2800" b="0" i="0" dirty="0">
                <a:solidFill>
                  <a:srgbClr val="000000"/>
                </a:solidFill>
                <a:effectLst/>
                <a:latin typeface="Open Sans" panose="020B0606030504020204" pitchFamily="34" charset="0"/>
              </a:rPr>
              <a:t>Identifies the client such as an app, user, or device</a:t>
            </a:r>
          </a:p>
          <a:p>
            <a:pPr algn="l" latinLnBrk="0">
              <a:buFont typeface="Arial" panose="020B0604020202020204" pitchFamily="34" charset="0"/>
              <a:buChar char="•"/>
            </a:pPr>
            <a:r>
              <a:rPr lang="en-US" sz="2800" b="0" i="0" dirty="0">
                <a:solidFill>
                  <a:srgbClr val="000000"/>
                </a:solidFill>
                <a:effectLst/>
                <a:latin typeface="Open Sans" panose="020B0606030504020204" pitchFamily="34" charset="0"/>
              </a:rPr>
              <a:t>Automatically collects data through user-input forms or an API</a:t>
            </a:r>
          </a:p>
          <a:p>
            <a:pPr algn="l" latinLnBrk="0">
              <a:buFont typeface="Arial" panose="020B0604020202020204" pitchFamily="34" charset="0"/>
              <a:buChar char="•"/>
            </a:pPr>
            <a:r>
              <a:rPr lang="en-US" sz="2800" b="0" i="0" dirty="0">
                <a:solidFill>
                  <a:srgbClr val="000000"/>
                </a:solidFill>
                <a:effectLst/>
                <a:latin typeface="Open Sans" panose="020B0606030504020204" pitchFamily="34" charset="0"/>
              </a:rPr>
              <a:t>Leverages OAS-compliant API documentation to create automated workflows</a:t>
            </a:r>
          </a:p>
          <a:p>
            <a:pPr algn="l" latinLnBrk="0">
              <a:buFont typeface="Arial" panose="020B0604020202020204" pitchFamily="34" charset="0"/>
              <a:buChar char="•"/>
            </a:pPr>
            <a:r>
              <a:rPr lang="en-US" sz="2800" b="0" i="0" dirty="0">
                <a:solidFill>
                  <a:srgbClr val="000000"/>
                </a:solidFill>
                <a:effectLst/>
                <a:latin typeface="Open Sans" panose="020B0606030504020204" pitchFamily="34" charset="0"/>
              </a:rPr>
              <a:t>Integrates outside web applications used by your organization</a:t>
            </a: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Identity Compliance</a:t>
            </a:r>
          </a:p>
          <a:p>
            <a:pPr>
              <a:defRPr/>
            </a:pPr>
            <a:r>
              <a:rPr lang="en-US" sz="1800" dirty="0"/>
              <a:t>CyberArk Identity Compliance is a solution that builds on our existing Lifecycle Management capabilities to help our customers achieve continuous compliance. </a:t>
            </a:r>
          </a:p>
          <a:p>
            <a:pPr>
              <a:defRPr/>
            </a:pPr>
            <a:r>
              <a:rPr lang="en-US" sz="1800" dirty="0"/>
              <a:t>It allows customers to discover access authorizations for each user and provides companies with the controls they need to enforce compliance.</a:t>
            </a:r>
          </a:p>
          <a:p>
            <a:pPr>
              <a:defRPr/>
            </a:pPr>
            <a:endParaRPr lang="en-US" sz="1800" dirty="0"/>
          </a:p>
          <a:p>
            <a:pPr>
              <a:defRPr/>
            </a:pPr>
            <a:r>
              <a:rPr lang="en-US" sz="1800" dirty="0"/>
              <a:t>Basically, Identity Compliance automates the discovery, certification, and reporting of access rights. This new solution will help our customers streamline access governance controls for all identities across their enterprises. </a:t>
            </a: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CyberArk Value Prop</a:t>
            </a:r>
          </a:p>
          <a:p>
            <a:pPr marL="0" marR="0" lvl="0" indent="0">
              <a:spcBef>
                <a:spcPts val="0"/>
              </a:spcBef>
              <a:spcAft>
                <a:spcPts val="0"/>
              </a:spcAft>
              <a:buFont typeface="Symbol" panose="05050102010706020507" pitchFamily="18" charset="2"/>
              <a:buNone/>
            </a:pP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Deliver Measurable Cyber-Risk Reduction:</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Protect against the leading cause of breaches — compromised identities and credentials.    </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Enable Operational Efficiency:</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Reduce complexity and burden on IT from Identity Security solutions while improving protection of the business.</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Secure your Digital Transformation:</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Improve</a:t>
            </a:r>
          </a:p>
          <a:p>
            <a:pPr marL="0" marR="0" lvl="0" indent="0">
              <a:spcBef>
                <a:spcPts val="0"/>
              </a:spcBef>
              <a:spcAft>
                <a:spcPts val="60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Satisfy Audit and Compliance:</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Deliver on extensive compliance requirements for many regulations, frameworks, and standards with a unified solution.</a:t>
            </a:r>
          </a:p>
          <a:p>
            <a:pPr marL="0" marR="0">
              <a:spcBef>
                <a:spcPts val="0"/>
              </a:spcBef>
              <a:spcAft>
                <a:spcPts val="6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not sure why Defend against Attacks changed.. That is the one differentiator that will allow us to overcome Okta, Microsoft and others. </a:t>
            </a:r>
          </a:p>
          <a:p>
            <a:pPr marL="0" marR="0">
              <a:spcBef>
                <a:spcPts val="0"/>
              </a:spcBef>
              <a:spcAft>
                <a:spcPts val="6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one of the others should shift to identity centric messaging. </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Most Complete Identity Security platform:</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Solving the full range of hybrid to multi-cloud Identity Security challenges with a security-first approach.</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Built for the Dynamic Enterprise:</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Built and ready platform that enables dynamic enterprises that increasingly rely on cloud-based services and the new normal workforce.</a:t>
            </a: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Broadest integration support:</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Most out-of-the-box integrations to solve Identity Security challenges across the organization.</a:t>
            </a:r>
          </a:p>
          <a:p>
            <a:pPr marL="0" marR="0" lvl="0" indent="0">
              <a:spcBef>
                <a:spcPts val="0"/>
              </a:spcBef>
              <a:spcAft>
                <a:spcPts val="0"/>
              </a:spcAft>
              <a:buFont typeface="Symbol" panose="05050102010706020507" pitchFamily="18" charset="2"/>
              <a:buNone/>
            </a:pP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business agility to deliver great digital experiences that balance security with a frictionless user experience.</a:t>
            </a:r>
            <a:endPar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Identity Security innovator:</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Pioneered the key solution to solve the hardest IT security problem, securing privileged access. Continuing to lead the market with dynamic solutions to address new and emerging threats.</a:t>
            </a:r>
          </a:p>
          <a:p>
            <a:pPr marL="0" marR="0" lvl="0" indent="0">
              <a:spcBef>
                <a:spcPts val="0"/>
              </a:spcBef>
              <a:spcAft>
                <a:spcPts val="600"/>
              </a:spcAft>
              <a:buFont typeface="Symbol" panose="05050102010706020507" pitchFamily="18" charset="2"/>
              <a:buNone/>
            </a:pPr>
            <a:r>
              <a:rPr lang="en-US" sz="1800" b="1"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Proven expertise in securing identities:</a:t>
            </a:r>
            <a:r>
              <a:rPr lang="en-US" sz="1800" dirty="0">
                <a:solidFill>
                  <a:srgbClr val="365F91"/>
                </a:solidFill>
                <a:effectLst/>
                <a:latin typeface="Cambria" panose="02040503050406030204" pitchFamily="18" charset="0"/>
                <a:ea typeface="Times New Roman" panose="02020603050405020304" pitchFamily="18" charset="0"/>
                <a:cs typeface="Times New Roman" panose="02020603050405020304" pitchFamily="18" charset="0"/>
              </a:rPr>
              <a:t>  Extensive experience and tenure with the world’s largest enterprises provides the deepest and widest institutional knowledge of Identity Security challenges.</a:t>
            </a:r>
          </a:p>
          <a:p>
            <a:pPr marL="0" marR="0">
              <a:spcBef>
                <a:spcPts val="0"/>
              </a:spcBef>
              <a:spcAft>
                <a:spcPts val="600"/>
              </a:spcAft>
            </a:pPr>
            <a:r>
              <a:rPr lang="en-US" sz="1800" dirty="0">
                <a:effectLst/>
                <a:latin typeface="Cambria" panose="02040503050406030204" pitchFamily="18" charset="0"/>
                <a:ea typeface="Times New Roman" panose="02020603050405020304" pitchFamily="18" charset="0"/>
                <a:cs typeface="Times New Roman" panose="02020603050405020304" pitchFamily="18" charset="0"/>
              </a:rPr>
              <a:t> </a:t>
            </a:r>
          </a:p>
          <a:p>
            <a:pPr algn="l">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96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solidFill>
                <a:srgbClr val="000000"/>
              </a:solidFill>
              <a:latin typeface="Calibri" panose="020F0502020204030204" pitchFamily="34" charset="0"/>
            </a:endParaRPr>
          </a:p>
          <a:p>
            <a:pPr>
              <a:defRPr/>
            </a:pPr>
            <a:r>
              <a:rPr lang="en-US" dirty="0">
                <a:solidFill>
                  <a:srgbClr val="000000"/>
                </a:solidFill>
                <a:latin typeface="Calibri" panose="020F0502020204030204" pitchFamily="34" charset="0"/>
              </a:rPr>
              <a:t>Let’s talk for a moment, about the expansion of Identities.</a:t>
            </a:r>
          </a:p>
          <a:p>
            <a:pPr>
              <a:defRPr/>
            </a:pPr>
            <a:endParaRPr lang="en-US" dirty="0">
              <a:solidFill>
                <a:srgbClr val="000000"/>
              </a:solidFill>
              <a:latin typeface="Calibri" panose="020F0502020204030204" pitchFamily="34" charset="0"/>
            </a:endParaRPr>
          </a:p>
          <a:p>
            <a:pPr>
              <a:defRPr/>
            </a:pPr>
            <a:r>
              <a:rPr lang="en-US" dirty="0">
                <a:solidFill>
                  <a:srgbClr val="000000"/>
                </a:solidFill>
                <a:latin typeface="Calibri" panose="020F0502020204030204" pitchFamily="34" charset="0"/>
              </a:rPr>
              <a:t>In the past, typically IT Admins were considered the only privileged users, but in today’s environment almost any Identity can be privileged under certain conditions. </a:t>
            </a:r>
          </a:p>
          <a:p>
            <a:pPr>
              <a:defRPr/>
            </a:pPr>
            <a:endParaRPr lang="en-US" dirty="0">
              <a:solidFill>
                <a:srgbClr val="000000"/>
              </a:solidFill>
              <a:latin typeface="Calibri" panose="020F0502020204030204" pitchFamily="34" charset="0"/>
            </a:endParaRPr>
          </a:p>
          <a:p>
            <a:pPr marL="628650" lvl="1" indent="-171450">
              <a:buFont typeface="Arial" panose="020B0604020202020204" pitchFamily="34" charset="0"/>
              <a:buChar char="•"/>
              <a:defRPr/>
            </a:pPr>
            <a:r>
              <a:rPr lang="en-US" dirty="0">
                <a:solidFill>
                  <a:srgbClr val="000000"/>
                </a:solidFill>
                <a:latin typeface="Calibri" panose="020F0502020204030204" pitchFamily="34" charset="0"/>
              </a:rPr>
              <a:t>This can be a developer or DevOps engineer who have access to source code or a DevOps pipeline and tools that can easily impact the organizations production environment and therefore represent high risk. </a:t>
            </a:r>
          </a:p>
          <a:p>
            <a:pPr marL="628650" lvl="1" indent="-171450">
              <a:buFont typeface="Arial" panose="020B0604020202020204" pitchFamily="34" charset="0"/>
              <a:buChar char="•"/>
              <a:defRPr/>
            </a:pPr>
            <a:r>
              <a:rPr lang="en-US" dirty="0">
                <a:solidFill>
                  <a:srgbClr val="000000"/>
                </a:solidFill>
                <a:latin typeface="Calibri" panose="020F0502020204030204" pitchFamily="34" charset="0"/>
              </a:rPr>
              <a:t>It can be an application or RPA that needs powerful privileges in order to access corporate resources to perform its tasks</a:t>
            </a:r>
          </a:p>
          <a:p>
            <a:pPr marL="628650" lvl="1" indent="-171450">
              <a:buFont typeface="Arial" panose="020B0604020202020204" pitchFamily="34" charset="0"/>
              <a:buChar char="•"/>
              <a:defRPr/>
            </a:pPr>
            <a:r>
              <a:rPr lang="en-US" dirty="0">
                <a:solidFill>
                  <a:srgbClr val="000000"/>
                </a:solidFill>
                <a:latin typeface="Calibri" panose="020F0502020204030204" pitchFamily="34" charset="0"/>
              </a:rPr>
              <a:t>It can be a 3</a:t>
            </a:r>
            <a:r>
              <a:rPr lang="en-US" baseline="30000" dirty="0">
                <a:solidFill>
                  <a:srgbClr val="000000"/>
                </a:solidFill>
                <a:latin typeface="Calibri" panose="020F0502020204030204" pitchFamily="34" charset="0"/>
              </a:rPr>
              <a:t>rd</a:t>
            </a:r>
            <a:r>
              <a:rPr lang="en-US" dirty="0">
                <a:solidFill>
                  <a:srgbClr val="000000"/>
                </a:solidFill>
                <a:latin typeface="Calibri" panose="020F0502020204030204" pitchFamily="34" charset="0"/>
              </a:rPr>
              <a:t> party vendor that needs to access corporate resources remotely.</a:t>
            </a:r>
          </a:p>
          <a:p>
            <a:pPr marL="628650" lvl="1" indent="-171450">
              <a:buFont typeface="Arial" panose="020B0604020202020204" pitchFamily="34" charset="0"/>
              <a:buChar char="•"/>
              <a:defRPr/>
            </a:pPr>
            <a:r>
              <a:rPr lang="en-US" dirty="0">
                <a:solidFill>
                  <a:srgbClr val="000000"/>
                </a:solidFill>
                <a:latin typeface="Calibri" panose="020F0502020204030204" pitchFamily="34" charset="0"/>
              </a:rPr>
              <a:t>Lastly, it can also be a workforce team member that accesses a financial system with powerful privileges based on their role and responsibility. </a:t>
            </a:r>
          </a:p>
          <a:p>
            <a:pPr>
              <a:defRPr/>
            </a:pPr>
            <a:endParaRPr lang="en-US" dirty="0">
              <a:solidFill>
                <a:srgbClr val="000000"/>
              </a:solidFill>
              <a:latin typeface="Calibri" panose="020F0502020204030204" pitchFamily="34" charset="0"/>
            </a:endParaRPr>
          </a:p>
          <a:p>
            <a:pPr>
              <a:defRPr/>
            </a:pPr>
            <a:r>
              <a:rPr lang="en-US" dirty="0">
                <a:solidFill>
                  <a:srgbClr val="000000"/>
                </a:solidFill>
                <a:latin typeface="Calibri" panose="020F0502020204030204" pitchFamily="34" charset="0"/>
              </a:rPr>
              <a:t>All these types of identities represent high risk to the organization and therefore require high level of security controls. </a:t>
            </a:r>
            <a:endParaRPr lang="en-US" altLang="ja-JP"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AFF35C-135C-614E-BA91-C49BD96A49E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56022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20000"/>
              </a:lnSpc>
              <a:spcBef>
                <a:spcPts val="0"/>
              </a:spcBef>
              <a:spcAft>
                <a:spcPts val="800"/>
              </a:spcAft>
              <a:buNone/>
            </a:pPr>
            <a:r>
              <a:rPr lang="en-US" sz="1200" kern="1200" dirty="0">
                <a:solidFill>
                  <a:srgbClr val="0E1114"/>
                </a:solidFill>
                <a:effectLst/>
                <a:latin typeface="Calibri" panose="020F0502020204030204" pitchFamily="34" charset="0"/>
                <a:ea typeface="Calibri" panose="020F0502020204030204" pitchFamily="34" charset="0"/>
                <a:cs typeface="Calibri" panose="020F0502020204030204" pitchFamily="34" charset="0"/>
              </a:rPr>
              <a:t>CyberArk Identity Security is where privileged controls meet access and entitlement capabilities to modernize IT, secure applications, cloud workloads, and reduce risk on endpoints.  </a:t>
            </a:r>
            <a:r>
              <a:rPr lang="en-US" sz="1200" kern="1200" dirty="0">
                <a:solidFill>
                  <a:srgbClr val="0E1114"/>
                </a:solidFill>
                <a:effectLst/>
                <a:latin typeface="Calibri" panose="020F0502020204030204" pitchFamily="34" charset="0"/>
                <a:ea typeface="Roboto Th"/>
                <a:cs typeface="Calibri" panose="020F0502020204030204" pitchFamily="34" charset="0"/>
              </a:rPr>
              <a:t>Adaptive multi-factor authentication, combined with federated, just-in-time access, least privilege enforcement and continuous threat analytics deliver unparalleled security controls to combat today’s and tomorrow’s sophisticated attacks without sacrificing the speed of business.</a:t>
            </a:r>
          </a:p>
          <a:p>
            <a:pPr marL="0" marR="0" indent="0">
              <a:lnSpc>
                <a:spcPct val="120000"/>
              </a:lnSpc>
              <a:spcBef>
                <a:spcPts val="0"/>
              </a:spcBef>
              <a:spcAft>
                <a:spcPts val="800"/>
              </a:spcAft>
              <a:buNone/>
            </a:pPr>
            <a:endParaRPr lang="en-US" sz="1200" dirty="0">
              <a:solidFill>
                <a:srgbClr val="0E1114"/>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0988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809">
              <a:defRPr/>
            </a:pPr>
            <a:r>
              <a:rPr lang="en-US" dirty="0"/>
              <a:t>Increasingly organizations are adopting multi- and hybrid-cloud to improve operational efficiencies and time to market. The pandemic has ensured that hybrid and remote workforce is the norm globally. With these changes, the number and breadth of cyberattacks has grown exponentially. Senior leadership and executives now need to balance driving innovation and business goals in a dynamic environment with protecting their organizations from the risk of attacks and potential damage from the aftermath of a breach that potentially takes advantage of security gaps in those quickly evolving environments.</a:t>
            </a:r>
          </a:p>
          <a:p>
            <a:pPr defTabSz="460809">
              <a:defRPr/>
            </a:pPr>
            <a:br>
              <a:rPr lang="en-US" dirty="0">
                <a:cs typeface="+mn-lt"/>
              </a:rPr>
            </a:br>
            <a:r>
              <a:rPr lang="en-US" dirty="0"/>
              <a:t>It's not all bad news though, the attack paths have stayed relatively consistent despite the evolution. </a:t>
            </a:r>
            <a:endParaRPr lang="en-US" dirty="0">
              <a:cs typeface="Calibri"/>
            </a:endParaRPr>
          </a:p>
          <a:p>
            <a:pPr defTabSz="460809">
              <a:defRPr/>
            </a:pPr>
            <a:endParaRPr lang="en-US" dirty="0">
              <a:cs typeface="+mn-lt"/>
            </a:endParaRPr>
          </a:p>
          <a:p>
            <a:pPr defTabSz="460809">
              <a:defRPr/>
            </a:pPr>
            <a:r>
              <a:rPr lang="en-US" dirty="0"/>
              <a:t>For example, attackers usually target tier 2 assets used by employees or vendors-- the endpoints. Once they land, they then harvest human or non human credentials to move laterally and vertically. The next step is Tier 1, often servers or VMs, commonly looking for powerful access to tier 0 assets like domain controllers and cloud consoles. More and more assets exist in Tier 0 these days and this applies to organizations at either end of the on-prem to full Cloud adoption paradigm. Once the attackers have this level of access, it's game over.</a:t>
            </a:r>
            <a:endParaRPr lang="en-US" dirty="0">
              <a:cs typeface="Calibri" panose="020F0502020204030204"/>
            </a:endParaRPr>
          </a:p>
          <a:p>
            <a:pPr defTabSz="460809">
              <a:defRPr/>
            </a:pPr>
            <a:endParaRPr lang="en-US" dirty="0">
              <a:cs typeface="Calibri" panose="020F0502020204030204"/>
            </a:endParaRPr>
          </a:p>
          <a:p>
            <a:pPr defTabSz="460809">
              <a:defRPr/>
            </a:pPr>
            <a:r>
              <a:rPr lang="en-US" dirty="0">
                <a:cs typeface="Calibri" panose="020F0502020204030204"/>
              </a:rPr>
              <a:t>The risk from internal or external threats taking advantage of escalated privilege and</a:t>
            </a:r>
            <a:r>
              <a:rPr lang="en-US" dirty="0"/>
              <a:t> the associated outcomes of compromise are not only limited to loss of revenue streams in the short term. They can result in long term brand and reputational damage with potentially catastrophic results.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7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The reason we’re talking about </a:t>
            </a:r>
            <a:r>
              <a:rPr lang="en-US" dirty="0"/>
              <a:t>Identity security is because, Identity security is the backbone of Zero Trust. The proliferation of privilege functions means focusing on IT privileged users is no longer enough.  Access, governance, and Privileged Access Management are not siloed capabilities anymore and must work together holistically to allow seamless, secure, and automated access for all identities.  This unified approach enables organizations with an Identity Security backbone for Zero Trust so they can then build on and combine with the other critical pillars of device, network, application workload and data trust.</a:t>
            </a:r>
          </a:p>
          <a:p>
            <a:r>
              <a:rPr lang="en-US" dirty="0">
                <a:cs typeface="+mn-lt"/>
              </a:rPr>
              <a:t>--</a:t>
            </a:r>
            <a:br>
              <a:rPr lang="en-US" dirty="0">
                <a:cs typeface="+mn-lt"/>
              </a:rPr>
            </a:b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AD50A-CC2A-467F-B2E7-63F124E54D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27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t>Now that we have covered what identity Security is and why we need it,  let’s look at how CyberArk delivers on the promise of a holistic Identity Security platform.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Every Identity in every organization requires access to resources that help them to do their job.  The goal is to make sure this is done securely and efficiently.  Without security, we leave holes open for attackers.  Without efficiency, productivity is left behind.  The balance is the ultimate goal.  Let’s highlight a day in the life of a user.  This can be any user that needs access to applications or servers and show how </a:t>
            </a:r>
            <a:r>
              <a:rPr lang="en-US" dirty="0"/>
              <a:t>CyberArk’s Identity Security </a:t>
            </a:r>
            <a:r>
              <a:rPr lang="en-US" sz="1200" kern="1200" dirty="0">
                <a:solidFill>
                  <a:schemeClr val="tx1"/>
                </a:solidFill>
                <a:effectLst/>
                <a:latin typeface="+mn-lt"/>
                <a:ea typeface="+mn-ea"/>
                <a:cs typeface="+mn-cs"/>
              </a:rPr>
              <a:t>Platform </a:t>
            </a:r>
            <a:r>
              <a:rPr lang="en-US" dirty="0"/>
              <a:t>makes access to everything secure. </a:t>
            </a:r>
          </a:p>
          <a:p>
            <a:pPr algn="l">
              <a:spcAft>
                <a:spcPts val="600"/>
              </a:spcAft>
            </a:pPr>
            <a:endParaRPr lang="en-US" dirty="0"/>
          </a:p>
          <a:p>
            <a:pPr algn="l">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2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While there are all types of personas with different levels of access at your organization, let’s start with Bob, a developer. </a:t>
            </a:r>
          </a:p>
          <a:p>
            <a:pPr marL="0" marR="0">
              <a:lnSpc>
                <a:spcPct val="107000"/>
              </a:lnSpc>
              <a:spcBef>
                <a:spcPts val="0"/>
              </a:spcBef>
              <a:spcAft>
                <a:spcPts val="800"/>
              </a:spcAft>
            </a:pP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[CLICK]</a:t>
            </a:r>
          </a:p>
          <a:p>
            <a:pPr marL="0" marR="0">
              <a:lnSpc>
                <a:spcPct val="107000"/>
              </a:lnSpc>
              <a:spcBef>
                <a:spcPts val="0"/>
              </a:spcBef>
              <a:spcAft>
                <a:spcPts val="800"/>
              </a:spcAft>
            </a:pP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Bob needs to access different types of resources within the environment, whether that's applications, services or infrastructure. </a:t>
            </a:r>
          </a:p>
          <a:p>
            <a:pPr marL="0" marR="0">
              <a:lnSpc>
                <a:spcPct val="107000"/>
              </a:lnSpc>
              <a:spcBef>
                <a:spcPts val="0"/>
              </a:spcBef>
              <a:spcAft>
                <a:spcPts val="800"/>
              </a:spcAft>
            </a:pPr>
            <a:endParaRPr lang="en-US" sz="1200" b="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algn="l">
              <a:spcAft>
                <a:spcPts val="600"/>
              </a:spcAft>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666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First, we need to make sure that Bob is who he says he is. We're going to do that by utilizing the identity management and access management capabilities of the CyberArk platform. </a:t>
            </a:r>
          </a:p>
          <a:p>
            <a:pPr marL="0" marR="0">
              <a:lnSpc>
                <a:spcPct val="107000"/>
              </a:lnSpc>
              <a:spcBef>
                <a:spcPts val="0"/>
              </a:spcBef>
              <a:spcAft>
                <a:spcPts val="80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When Bob connects to the environment,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provide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Adaptive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multi-factor authentication. This could be a prompt on phone, a call to phone or it could be utilizing a fingerprint reader on his laptop. </a:t>
            </a:r>
          </a:p>
          <a:p>
            <a:pPr marL="0" marR="0">
              <a:lnSpc>
                <a:spcPct val="107000"/>
              </a:lnSpc>
              <a:spcBef>
                <a:spcPts val="0"/>
              </a:spcBef>
              <a:spcAft>
                <a:spcPts val="80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This all depends on what the administrators decide for that specific application,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and it is dependent on certain conditions. For example, whether access is coming from a specific IP address or a specific time of day, etc. This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adaptive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strong authentication is the key to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reducing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authentication fatigue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leveraging internal and external signals of trust to heighten or relax authentication means that Bob won’t be forced to continuously reauthenticate if unless his access is unusual or it’s desired based on the application.</a:t>
            </a:r>
          </a:p>
          <a:p>
            <a:pPr marL="0" marR="0">
              <a:lnSpc>
                <a:spcPct val="107000"/>
              </a:lnSpc>
              <a:spcBef>
                <a:spcPts val="0"/>
              </a:spcBef>
              <a:spcAft>
                <a:spcPts val="800"/>
              </a:spcAft>
            </a:pP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We also want to provide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Single Sign-On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to make sure that Bob can gain access to those applications without jumping through a lot of hoops. This drives business efficiencies and ensures Bob is effective every single day. </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marL="0" marR="0">
              <a:lnSpc>
                <a:spcPct val="107000"/>
              </a:lnSpc>
              <a:spcBef>
                <a:spcPts val="0"/>
              </a:spcBef>
              <a:spcAft>
                <a:spcPts val="80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134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Once Bob identifies himself, he will likely need to run some tasks or use some applications locally right on his laptop… and chances are some of those apps require </a:t>
            </a:r>
            <a:r>
              <a:rPr lang="en-US" sz="1800">
                <a:effectLst/>
                <a:latin typeface="Calibri" panose="020F0502020204030204" pitchFamily="34" charset="0"/>
                <a:ea typeface="Times New Roman" panose="02020603050405020304" pitchFamily="18" charset="0"/>
                <a:cs typeface="Times New Roman" panose="02020603050405020304" pitchFamily="18" charset="0"/>
              </a:rPr>
              <a:t>admin rights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Naturally, full admin access on a workstation creates a significant amount of risk. Our goal should be to make sure that Bob can do what he needs to do, without needing full administrative rights on this workstation. By allowing him to elevate only certain tasks, we can remove his full admin rights.</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While admin rights can get you a long way in the attack chain, these days more and more attacks are being executed in the standard user context… so we also want to protect against ransomware and malware, as well as credential theft attacks, that may leverage different types of applications and their credential stores to gain access to credentials stored on those workstations that potentially could give attackers lateral movement across the board. </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[NEXT SLIDE]</a:t>
            </a:r>
          </a:p>
          <a:p>
            <a:pPr marL="0" marR="0" lvl="0" indent="0">
              <a:lnSpc>
                <a:spcPct val="107000"/>
              </a:lnSpc>
              <a:spcBef>
                <a:spcPts val="0"/>
              </a:spcBef>
              <a:spcAft>
                <a:spcPts val="0"/>
              </a:spcAft>
              <a:buFont typeface="+mj-lt"/>
              <a:buNone/>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C9E520-80FD-9E4A-A779-E99A2DC8BF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410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9.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9.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729834" y="2307112"/>
            <a:ext cx="5845653" cy="2769989"/>
          </a:xfrm>
        </p:spPr>
        <p:txBody>
          <a:bodyPr wrap="square" anchor="b">
            <a:spAutoFit/>
          </a:bodyPr>
          <a:lstStyle>
            <a:lvl1pPr algn="l">
              <a:lnSpc>
                <a:spcPts val="7200"/>
              </a:lnSpc>
              <a:defRPr sz="7000" b="0" i="0">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729834" y="5318827"/>
            <a:ext cx="9144000" cy="221214"/>
          </a:xfrm>
        </p:spPr>
        <p:txBody>
          <a:bodyPr lIns="0" tIns="0" rIns="0" bIns="0">
            <a:spAutoFit/>
          </a:bodyPr>
          <a:lstStyle>
            <a:lvl1pPr marL="0" indent="0" algn="l">
              <a:buNone/>
              <a:defRPr sz="1800" b="0" i="0" baseline="0">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p:nvPicPr>
        <p:blipFill>
          <a:blip r:embed="rId2"/>
          <a:stretch>
            <a:fillRect/>
          </a:stretch>
        </p:blipFill>
        <p:spPr>
          <a:xfrm>
            <a:off x="729834" y="1246688"/>
            <a:ext cx="2463800" cy="406400"/>
          </a:xfrm>
          <a:prstGeom prst="rect">
            <a:avLst/>
          </a:prstGeom>
        </p:spPr>
      </p:pic>
    </p:spTree>
    <p:extLst>
      <p:ext uri="{BB962C8B-B14F-4D97-AF65-F5344CB8AC3E}">
        <p14:creationId xmlns:p14="http://schemas.microsoft.com/office/powerpoint/2010/main" val="367153265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1">
    <p:bg>
      <p:bgPr>
        <a:blipFill dpi="0" rotWithShape="1">
          <a:blip r:embed="rId2" cstate="screen">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0B628-B5D5-F442-AEFE-A34A7C9BBC3C}"/>
              </a:ext>
            </a:extLst>
          </p:cNvPr>
          <p:cNvSpPr>
            <a:spLocks noGrp="1"/>
          </p:cNvSpPr>
          <p:nvPr>
            <p:ph type="title"/>
          </p:nvPr>
        </p:nvSpPr>
        <p:spPr>
          <a:xfrm>
            <a:off x="625258" y="655985"/>
            <a:ext cx="10961316" cy="553998"/>
          </a:xfrm>
        </p:spPr>
        <p:txBody>
          <a:bodyPr/>
          <a:lstStyle>
            <a:lvl1pPr>
              <a:defRPr sz="40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F7D8F465-AB13-6343-B9AC-86165DEC0112}"/>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61675717-8645-A947-937D-F9018BA977D5}"/>
              </a:ext>
            </a:extLst>
          </p:cNvPr>
          <p:cNvSpPr>
            <a:spLocks noGrp="1"/>
          </p:cNvSpPr>
          <p:nvPr>
            <p:ph type="sldNum" sz="quarter" idx="11"/>
          </p:nvPr>
        </p:nvSpPr>
        <p:spPr/>
        <p:txBody>
          <a:bodyPr/>
          <a:lstStyle>
            <a:lvl1pPr>
              <a:defRPr>
                <a:solidFill>
                  <a:schemeClr val="accent3">
                    <a:lumMod val="40000"/>
                    <a:lumOff val="60000"/>
                  </a:schemeClr>
                </a:solidFill>
              </a:defRPr>
            </a:lvl1pPr>
          </a:lstStyle>
          <a:p>
            <a:fld id="{B7E7D3F3-8609-6547-8FEE-43BE39D3CB94}" type="slidenum">
              <a:rPr lang="en-US" smtClean="0"/>
              <a:t>‹#›</a:t>
            </a:fld>
            <a:endParaRPr lang="en-US"/>
          </a:p>
        </p:txBody>
      </p:sp>
      <p:sp>
        <p:nvSpPr>
          <p:cNvPr id="5" name="Text Placeholder 14">
            <a:extLst>
              <a:ext uri="{FF2B5EF4-FFF2-40B4-BE49-F238E27FC236}">
                <a16:creationId xmlns:a16="http://schemas.microsoft.com/office/drawing/2014/main" id="{7C1E184B-599D-0248-AED2-909A29260899}"/>
              </a:ext>
            </a:extLst>
          </p:cNvPr>
          <p:cNvSpPr>
            <a:spLocks noGrp="1"/>
          </p:cNvSpPr>
          <p:nvPr>
            <p:ph type="body" sz="quarter" idx="13" hasCustomPrompt="1"/>
          </p:nvPr>
        </p:nvSpPr>
        <p:spPr>
          <a:xfrm>
            <a:off x="696053" y="2034659"/>
            <a:ext cx="10799894" cy="253274"/>
          </a:xfrm>
        </p:spPr>
        <p:txBody>
          <a:bodyPr wrap="square" lIns="0" tIns="0" rIns="0" bIns="0" anchor="b">
            <a:spAutoFit/>
          </a:bodyPr>
          <a:lstStyle>
            <a:lvl1pPr marL="0" indent="0">
              <a:buFontTx/>
              <a:buNone/>
              <a:defRPr sz="2800" b="0" i="0">
                <a:solidFill>
                  <a:schemeClr val="bg1"/>
                </a:solidFill>
                <a:latin typeface="Roboto Th" pitchFamily="2" charset="0"/>
                <a:ea typeface="Roboto Th" pitchFamily="2" charset="0"/>
              </a:defRPr>
            </a:lvl1pPr>
          </a:lstStyle>
          <a:p>
            <a:pPr lvl="0"/>
            <a:r>
              <a:rPr lang="en-US"/>
              <a:t>Subhead</a:t>
            </a:r>
          </a:p>
        </p:txBody>
      </p:sp>
    </p:spTree>
    <p:extLst>
      <p:ext uri="{BB962C8B-B14F-4D97-AF65-F5344CB8AC3E}">
        <p14:creationId xmlns:p14="http://schemas.microsoft.com/office/powerpoint/2010/main" val="552503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888AE2E-A457-CD45-8F08-FA201CE28D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6096001" cy="6858000"/>
          </a:xfrm>
          <a:prstGeom prst="rect">
            <a:avLst/>
          </a:prstGeom>
        </p:spPr>
      </p:pic>
      <p:sp>
        <p:nvSpPr>
          <p:cNvPr id="2" name="Title 1">
            <a:extLst>
              <a:ext uri="{FF2B5EF4-FFF2-40B4-BE49-F238E27FC236}">
                <a16:creationId xmlns:a16="http://schemas.microsoft.com/office/drawing/2014/main" id="{B023AFB8-1863-9D40-8912-0A5E24FB8869}"/>
              </a:ext>
            </a:extLst>
          </p:cNvPr>
          <p:cNvSpPr>
            <a:spLocks noGrp="1"/>
          </p:cNvSpPr>
          <p:nvPr>
            <p:ph type="title"/>
          </p:nvPr>
        </p:nvSpPr>
        <p:spPr>
          <a:xfrm>
            <a:off x="625258" y="655985"/>
            <a:ext cx="4980412" cy="1107996"/>
          </a:xfrm>
        </p:spPr>
        <p:txBody>
          <a:bodyPr/>
          <a:lstStyle>
            <a:lvl1pPr>
              <a:defRPr sz="400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0BC7A373-D949-BB41-B377-334B7EE590F4}"/>
              </a:ext>
            </a:extLst>
          </p:cNvPr>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2D5C9DBF-ED34-F949-A375-7751D5A435EB}"/>
              </a:ext>
            </a:extLst>
          </p:cNvPr>
          <p:cNvSpPr>
            <a:spLocks noGrp="1"/>
          </p:cNvSpPr>
          <p:nvPr>
            <p:ph type="sldNum" sz="quarter" idx="11"/>
          </p:nvPr>
        </p:nvSpPr>
        <p:spPr/>
        <p:txBody>
          <a:bodyPr/>
          <a:lstStyle>
            <a:lvl1pPr>
              <a:defRPr>
                <a:solidFill>
                  <a:schemeClr val="accent1"/>
                </a:solidFill>
              </a:defRPr>
            </a:lvl1pPr>
          </a:lstStyle>
          <a:p>
            <a:fld id="{B7E7D3F3-8609-6547-8FEE-43BE39D3CB94}" type="slidenum">
              <a:rPr lang="en-US" smtClean="0"/>
              <a:t>‹#›</a:t>
            </a:fld>
            <a:endParaRPr lang="en-US"/>
          </a:p>
        </p:txBody>
      </p:sp>
      <p:sp>
        <p:nvSpPr>
          <p:cNvPr id="5" name="Text Placeholder 14">
            <a:extLst>
              <a:ext uri="{FF2B5EF4-FFF2-40B4-BE49-F238E27FC236}">
                <a16:creationId xmlns:a16="http://schemas.microsoft.com/office/drawing/2014/main" id="{F2463B90-446D-964B-86C2-4B2A225F7497}"/>
              </a:ext>
            </a:extLst>
          </p:cNvPr>
          <p:cNvSpPr>
            <a:spLocks noGrp="1"/>
          </p:cNvSpPr>
          <p:nvPr>
            <p:ph type="body" sz="quarter" idx="13" hasCustomPrompt="1"/>
          </p:nvPr>
        </p:nvSpPr>
        <p:spPr>
          <a:xfrm>
            <a:off x="625258" y="2501081"/>
            <a:ext cx="4890959" cy="252057"/>
          </a:xfrm>
        </p:spPr>
        <p:txBody>
          <a:bodyPr wrap="square" lIns="0" tIns="0" rIns="0" bIns="0" anchor="b">
            <a:spAutoFit/>
          </a:bodyPr>
          <a:lstStyle>
            <a:lvl1pPr marL="0" indent="0">
              <a:buFontTx/>
              <a:buNone/>
              <a:defRPr sz="2800" b="0" i="0">
                <a:solidFill>
                  <a:schemeClr val="bg1"/>
                </a:solidFill>
                <a:latin typeface="Roboto Th" pitchFamily="2" charset="0"/>
                <a:ea typeface="Roboto Th" pitchFamily="2" charset="0"/>
              </a:defRPr>
            </a:lvl1pPr>
          </a:lstStyle>
          <a:p>
            <a:pPr lvl="0"/>
            <a:r>
              <a:rPr lang="en-US"/>
              <a:t>Subhead</a:t>
            </a:r>
          </a:p>
        </p:txBody>
      </p:sp>
      <p:sp>
        <p:nvSpPr>
          <p:cNvPr id="8" name="Text Placeholder 14">
            <a:extLst>
              <a:ext uri="{FF2B5EF4-FFF2-40B4-BE49-F238E27FC236}">
                <a16:creationId xmlns:a16="http://schemas.microsoft.com/office/drawing/2014/main" id="{C68ED3D6-8623-2B4A-9518-3CF224003837}"/>
              </a:ext>
            </a:extLst>
          </p:cNvPr>
          <p:cNvSpPr>
            <a:spLocks noGrp="1"/>
          </p:cNvSpPr>
          <p:nvPr>
            <p:ph type="body" sz="quarter" idx="14" hasCustomPrompt="1"/>
          </p:nvPr>
        </p:nvSpPr>
        <p:spPr>
          <a:xfrm>
            <a:off x="6675783" y="2501080"/>
            <a:ext cx="4890959" cy="252057"/>
          </a:xfrm>
        </p:spPr>
        <p:txBody>
          <a:bodyPr wrap="square" lIns="0" tIns="0" rIns="0" bIns="0" anchor="b">
            <a:spAutoFit/>
          </a:bodyPr>
          <a:lstStyle>
            <a:lvl1pPr marL="0" indent="0">
              <a:buFontTx/>
              <a:buNone/>
              <a:defRPr sz="2800" b="0" i="0">
                <a:solidFill>
                  <a:schemeClr val="accent1"/>
                </a:solidFill>
                <a:latin typeface="Roboto Th" pitchFamily="2" charset="0"/>
                <a:ea typeface="Roboto Th" pitchFamily="2" charset="0"/>
              </a:defRPr>
            </a:lvl1pPr>
          </a:lstStyle>
          <a:p>
            <a:pPr lvl="0"/>
            <a:r>
              <a:rPr lang="en-US"/>
              <a:t>Subhead</a:t>
            </a:r>
          </a:p>
        </p:txBody>
      </p:sp>
      <p:sp>
        <p:nvSpPr>
          <p:cNvPr id="18" name="Text Placeholder 17">
            <a:extLst>
              <a:ext uri="{FF2B5EF4-FFF2-40B4-BE49-F238E27FC236}">
                <a16:creationId xmlns:a16="http://schemas.microsoft.com/office/drawing/2014/main" id="{18F0782F-F7C4-AC4E-A031-EEBCB773B642}"/>
              </a:ext>
            </a:extLst>
          </p:cNvPr>
          <p:cNvSpPr>
            <a:spLocks noGrp="1"/>
          </p:cNvSpPr>
          <p:nvPr>
            <p:ph type="body" sz="quarter" idx="15" hasCustomPrompt="1"/>
          </p:nvPr>
        </p:nvSpPr>
        <p:spPr>
          <a:xfrm>
            <a:off x="6631056" y="655985"/>
            <a:ext cx="4980412" cy="1108075"/>
          </a:xfrm>
        </p:spPr>
        <p:txBody>
          <a:bodyPr>
            <a:normAutofit/>
          </a:bodyPr>
          <a:lstStyle>
            <a:lvl1pPr marL="0" indent="0">
              <a:lnSpc>
                <a:spcPct val="90000"/>
              </a:lnSpc>
              <a:spcBef>
                <a:spcPts val="0"/>
              </a:spcBef>
              <a:buNone/>
              <a:defRPr sz="4000">
                <a:solidFill>
                  <a:schemeClr val="accent1"/>
                </a:solidFill>
              </a:defRPr>
            </a:lvl1pPr>
          </a:lstStyle>
          <a:p>
            <a:pPr lvl="0"/>
            <a:r>
              <a:rPr lang="en-US"/>
              <a:t>Click to edit Master title style</a:t>
            </a:r>
          </a:p>
        </p:txBody>
      </p:sp>
    </p:spTree>
    <p:extLst>
      <p:ext uri="{BB962C8B-B14F-4D97-AF65-F5344CB8AC3E}">
        <p14:creationId xmlns:p14="http://schemas.microsoft.com/office/powerpoint/2010/main" val="2125983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Process/Benef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A7B4A-74FA-4547-8F72-2807ED0F580C}"/>
              </a:ext>
            </a:extLst>
          </p:cNvPr>
          <p:cNvSpPr/>
          <p:nvPr/>
        </p:nvSpPr>
        <p:spPr>
          <a:xfrm>
            <a:off x="890606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ADEE0F2-4051-9945-9C9A-2129940503CE}"/>
              </a:ext>
            </a:extLst>
          </p:cNvPr>
          <p:cNvCxnSpPr/>
          <p:nvPr/>
        </p:nvCxnSpPr>
        <p:spPr>
          <a:xfrm>
            <a:off x="8906064" y="3180080"/>
            <a:ext cx="2635696" cy="0"/>
          </a:xfrm>
          <a:prstGeom prst="line">
            <a:avLst/>
          </a:prstGeom>
          <a:ln w="63500">
            <a:solidFill>
              <a:srgbClr val="036CDA"/>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p:nvSpPr>
        <p:spPr>
          <a:xfrm>
            <a:off x="615270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639988-DA1D-4E46-AB95-8DE81CD634B2}"/>
              </a:ext>
            </a:extLst>
          </p:cNvPr>
          <p:cNvCxnSpPr/>
          <p:nvPr/>
        </p:nvCxnSpPr>
        <p:spPr>
          <a:xfrm>
            <a:off x="6152704" y="3180080"/>
            <a:ext cx="2635696"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p:nvSpPr>
        <p:spPr>
          <a:xfrm>
            <a:off x="340950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5195D93-330B-FA4D-9E1B-8DC2260DE8C2}"/>
              </a:ext>
            </a:extLst>
          </p:cNvPr>
          <p:cNvCxnSpPr/>
          <p:nvPr/>
        </p:nvCxnSpPr>
        <p:spPr>
          <a:xfrm>
            <a:off x="3409504" y="3180080"/>
            <a:ext cx="2635696"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0E05A4-06DD-D640-86B2-E788A1A36953}"/>
              </a:ext>
            </a:extLst>
          </p:cNvPr>
          <p:cNvSpPr/>
          <p:nvPr/>
        </p:nvSpPr>
        <p:spPr>
          <a:xfrm>
            <a:off x="66630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
        <p:nvSpPr>
          <p:cNvPr id="15" name="Text Placeholder 14">
            <a:extLst>
              <a:ext uri="{FF2B5EF4-FFF2-40B4-BE49-F238E27FC236}">
                <a16:creationId xmlns:a16="http://schemas.microsoft.com/office/drawing/2014/main" id="{BA02CCC8-9C24-FD4B-B186-99EE5DD9C3F0}"/>
              </a:ext>
            </a:extLst>
          </p:cNvPr>
          <p:cNvSpPr>
            <a:spLocks noGrp="1"/>
          </p:cNvSpPr>
          <p:nvPr>
            <p:ph type="body" sz="quarter" idx="13" hasCustomPrompt="1"/>
          </p:nvPr>
        </p:nvSpPr>
        <p:spPr>
          <a:xfrm>
            <a:off x="666304" y="1335564"/>
            <a:ext cx="10961688" cy="240450"/>
          </a:xfrm>
        </p:spPr>
        <p:txBody>
          <a:bodyPr lIns="0" tIns="0" rIns="0" bIns="0" anchor="b">
            <a:spAutoFit/>
          </a:bodyPr>
          <a:lstStyle>
            <a:lvl1pPr marL="0" indent="0">
              <a:buFontTx/>
              <a:buNone/>
              <a:defRPr sz="2400" b="0" i="0">
                <a:solidFill>
                  <a:srgbClr val="005B9E"/>
                </a:solidFill>
                <a:latin typeface="Roboto Th" pitchFamily="2" charset="0"/>
                <a:ea typeface="Roboto Th" pitchFamily="2" charset="0"/>
              </a:defRPr>
            </a:lvl1pPr>
          </a:lstStyle>
          <a:p>
            <a:pPr lvl="0"/>
            <a:r>
              <a:rPr lang="en-US"/>
              <a:t>Subhead</a:t>
            </a:r>
          </a:p>
        </p:txBody>
      </p:sp>
      <p:sp>
        <p:nvSpPr>
          <p:cNvPr id="16" name="Text Placeholder 14">
            <a:extLst>
              <a:ext uri="{FF2B5EF4-FFF2-40B4-BE49-F238E27FC236}">
                <a16:creationId xmlns:a16="http://schemas.microsoft.com/office/drawing/2014/main" id="{AD7F6126-1B82-484D-BF7D-E7F4B2159555}"/>
              </a:ext>
            </a:extLst>
          </p:cNvPr>
          <p:cNvSpPr>
            <a:spLocks noGrp="1"/>
          </p:cNvSpPr>
          <p:nvPr>
            <p:ph type="body" sz="quarter" idx="14" hasCustomPrompt="1"/>
          </p:nvPr>
        </p:nvSpPr>
        <p:spPr>
          <a:xfrm>
            <a:off x="666304" y="1610839"/>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cxnSp>
        <p:nvCxnSpPr>
          <p:cNvPr id="13" name="Straight Connector 12">
            <a:extLst>
              <a:ext uri="{FF2B5EF4-FFF2-40B4-BE49-F238E27FC236}">
                <a16:creationId xmlns:a16="http://schemas.microsoft.com/office/drawing/2014/main" id="{3F72BCDD-DDCC-EC47-92A9-EBBC220942AE}"/>
              </a:ext>
            </a:extLst>
          </p:cNvPr>
          <p:cNvCxnSpPr/>
          <p:nvPr/>
        </p:nvCxnSpPr>
        <p:spPr>
          <a:xfrm>
            <a:off x="666304" y="3180080"/>
            <a:ext cx="263569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EAC0C9CE-883B-094D-A9DC-36FAF87F0FCF}"/>
              </a:ext>
            </a:extLst>
          </p:cNvPr>
          <p:cNvSpPr>
            <a:spLocks noGrp="1"/>
          </p:cNvSpPr>
          <p:nvPr>
            <p:ph type="body" sz="quarter" idx="18" hasCustomPrompt="1"/>
          </p:nvPr>
        </p:nvSpPr>
        <p:spPr>
          <a:xfrm>
            <a:off x="914400"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23" name="Text Placeholder 5">
            <a:extLst>
              <a:ext uri="{FF2B5EF4-FFF2-40B4-BE49-F238E27FC236}">
                <a16:creationId xmlns:a16="http://schemas.microsoft.com/office/drawing/2014/main" id="{213016DE-9674-604D-9197-63177888FD67}"/>
              </a:ext>
            </a:extLst>
          </p:cNvPr>
          <p:cNvSpPr>
            <a:spLocks noGrp="1"/>
          </p:cNvSpPr>
          <p:nvPr>
            <p:ph type="body" sz="quarter" idx="19"/>
          </p:nvPr>
        </p:nvSpPr>
        <p:spPr>
          <a:xfrm>
            <a:off x="914400"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24" name="Text Placeholder 5">
            <a:extLst>
              <a:ext uri="{FF2B5EF4-FFF2-40B4-BE49-F238E27FC236}">
                <a16:creationId xmlns:a16="http://schemas.microsoft.com/office/drawing/2014/main" id="{418C60DC-D89C-8C48-A065-3B5303B32A97}"/>
              </a:ext>
            </a:extLst>
          </p:cNvPr>
          <p:cNvSpPr>
            <a:spLocks noGrp="1"/>
          </p:cNvSpPr>
          <p:nvPr>
            <p:ph type="body" sz="quarter" idx="20" hasCustomPrompt="1"/>
          </p:nvPr>
        </p:nvSpPr>
        <p:spPr>
          <a:xfrm>
            <a:off x="3645243"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25" name="Text Placeholder 5">
            <a:extLst>
              <a:ext uri="{FF2B5EF4-FFF2-40B4-BE49-F238E27FC236}">
                <a16:creationId xmlns:a16="http://schemas.microsoft.com/office/drawing/2014/main" id="{E6153D9B-C7FC-3D42-AB2C-332B7C5086E2}"/>
              </a:ext>
            </a:extLst>
          </p:cNvPr>
          <p:cNvSpPr>
            <a:spLocks noGrp="1"/>
          </p:cNvSpPr>
          <p:nvPr>
            <p:ph type="body" sz="quarter" idx="21"/>
          </p:nvPr>
        </p:nvSpPr>
        <p:spPr>
          <a:xfrm>
            <a:off x="3645243"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27" name="Text Placeholder 5">
            <a:extLst>
              <a:ext uri="{FF2B5EF4-FFF2-40B4-BE49-F238E27FC236}">
                <a16:creationId xmlns:a16="http://schemas.microsoft.com/office/drawing/2014/main" id="{424E2618-9D49-204D-BF93-2E9182C00AC2}"/>
              </a:ext>
            </a:extLst>
          </p:cNvPr>
          <p:cNvSpPr>
            <a:spLocks noGrp="1"/>
          </p:cNvSpPr>
          <p:nvPr>
            <p:ph type="body" sz="quarter" idx="22" hasCustomPrompt="1"/>
          </p:nvPr>
        </p:nvSpPr>
        <p:spPr>
          <a:xfrm>
            <a:off x="6400800"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28" name="Text Placeholder 5">
            <a:extLst>
              <a:ext uri="{FF2B5EF4-FFF2-40B4-BE49-F238E27FC236}">
                <a16:creationId xmlns:a16="http://schemas.microsoft.com/office/drawing/2014/main" id="{086AA741-3D3E-A64F-A94B-C0CF495DFC7F}"/>
              </a:ext>
            </a:extLst>
          </p:cNvPr>
          <p:cNvSpPr>
            <a:spLocks noGrp="1"/>
          </p:cNvSpPr>
          <p:nvPr>
            <p:ph type="body" sz="quarter" idx="23"/>
          </p:nvPr>
        </p:nvSpPr>
        <p:spPr>
          <a:xfrm>
            <a:off x="6400800"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29" name="Text Placeholder 5">
            <a:extLst>
              <a:ext uri="{FF2B5EF4-FFF2-40B4-BE49-F238E27FC236}">
                <a16:creationId xmlns:a16="http://schemas.microsoft.com/office/drawing/2014/main" id="{9EF5C989-1210-C54D-A073-1E5B1ACC2F8A}"/>
              </a:ext>
            </a:extLst>
          </p:cNvPr>
          <p:cNvSpPr>
            <a:spLocks noGrp="1"/>
          </p:cNvSpPr>
          <p:nvPr>
            <p:ph type="body" sz="quarter" idx="24" hasCustomPrompt="1"/>
          </p:nvPr>
        </p:nvSpPr>
        <p:spPr>
          <a:xfrm>
            <a:off x="9131643"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0" name="Text Placeholder 5">
            <a:extLst>
              <a:ext uri="{FF2B5EF4-FFF2-40B4-BE49-F238E27FC236}">
                <a16:creationId xmlns:a16="http://schemas.microsoft.com/office/drawing/2014/main" id="{C28F89F0-1527-484B-935B-7CAFB4B7AA60}"/>
              </a:ext>
            </a:extLst>
          </p:cNvPr>
          <p:cNvSpPr>
            <a:spLocks noGrp="1"/>
          </p:cNvSpPr>
          <p:nvPr>
            <p:ph type="body" sz="quarter" idx="25"/>
          </p:nvPr>
        </p:nvSpPr>
        <p:spPr>
          <a:xfrm>
            <a:off x="9131643"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31" name="Picture 30">
            <a:extLst>
              <a:ext uri="{FF2B5EF4-FFF2-40B4-BE49-F238E27FC236}">
                <a16:creationId xmlns:a16="http://schemas.microsoft.com/office/drawing/2014/main" id="{1B967FB0-9BBE-714D-BEB0-F80F79103D5B}"/>
              </a:ext>
            </a:extLst>
          </p:cNvPr>
          <p:cNvPicPr>
            <a:picLocks noChangeAspect="1"/>
          </p:cNvPicPr>
          <p:nvPr/>
        </p:nvPicPr>
        <p:blipFill>
          <a:blip r:embed="rId2"/>
          <a:stretch>
            <a:fillRect/>
          </a:stretch>
        </p:blipFill>
        <p:spPr>
          <a:xfrm>
            <a:off x="9512300" y="-10160"/>
            <a:ext cx="2679700" cy="1549400"/>
          </a:xfrm>
          <a:prstGeom prst="rect">
            <a:avLst/>
          </a:prstGeom>
        </p:spPr>
      </p:pic>
      <p:sp>
        <p:nvSpPr>
          <p:cNvPr id="26" name="Title 1">
            <a:extLst>
              <a:ext uri="{FF2B5EF4-FFF2-40B4-BE49-F238E27FC236}">
                <a16:creationId xmlns:a16="http://schemas.microsoft.com/office/drawing/2014/main" id="{F0A37AF3-7612-444B-86CD-BA380C815E97}"/>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305852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A_Process/Benef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A7B4A-74FA-4547-8F72-2807ED0F580C}"/>
              </a:ext>
            </a:extLst>
          </p:cNvPr>
          <p:cNvSpPr/>
          <p:nvPr/>
        </p:nvSpPr>
        <p:spPr>
          <a:xfrm>
            <a:off x="890606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ADEE0F2-4051-9945-9C9A-2129940503CE}"/>
              </a:ext>
            </a:extLst>
          </p:cNvPr>
          <p:cNvCxnSpPr/>
          <p:nvPr/>
        </p:nvCxnSpPr>
        <p:spPr>
          <a:xfrm>
            <a:off x="8906064" y="3906520"/>
            <a:ext cx="2635696" cy="0"/>
          </a:xfrm>
          <a:prstGeom prst="line">
            <a:avLst/>
          </a:prstGeom>
          <a:ln w="63500">
            <a:solidFill>
              <a:srgbClr val="036CDA"/>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p:nvSpPr>
        <p:spPr>
          <a:xfrm>
            <a:off x="615270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639988-DA1D-4E46-AB95-8DE81CD634B2}"/>
              </a:ext>
            </a:extLst>
          </p:cNvPr>
          <p:cNvCxnSpPr/>
          <p:nvPr/>
        </p:nvCxnSpPr>
        <p:spPr>
          <a:xfrm>
            <a:off x="6152704" y="3906520"/>
            <a:ext cx="2635696"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p:nvSpPr>
        <p:spPr>
          <a:xfrm>
            <a:off x="340950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5195D93-330B-FA4D-9E1B-8DC2260DE8C2}"/>
              </a:ext>
            </a:extLst>
          </p:cNvPr>
          <p:cNvCxnSpPr/>
          <p:nvPr/>
        </p:nvCxnSpPr>
        <p:spPr>
          <a:xfrm>
            <a:off x="3409504" y="3906520"/>
            <a:ext cx="2635696"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0E05A4-06DD-D640-86B2-E788A1A36953}"/>
              </a:ext>
            </a:extLst>
          </p:cNvPr>
          <p:cNvSpPr/>
          <p:nvPr/>
        </p:nvSpPr>
        <p:spPr>
          <a:xfrm>
            <a:off x="66630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cxnSp>
        <p:nvCxnSpPr>
          <p:cNvPr id="13" name="Straight Connector 12">
            <a:extLst>
              <a:ext uri="{FF2B5EF4-FFF2-40B4-BE49-F238E27FC236}">
                <a16:creationId xmlns:a16="http://schemas.microsoft.com/office/drawing/2014/main" id="{3F72BCDD-DDCC-EC47-92A9-EBBC220942AE}"/>
              </a:ext>
            </a:extLst>
          </p:cNvPr>
          <p:cNvCxnSpPr/>
          <p:nvPr/>
        </p:nvCxnSpPr>
        <p:spPr>
          <a:xfrm>
            <a:off x="666304" y="3906520"/>
            <a:ext cx="263569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377439"/>
            <a:ext cx="2633663" cy="1423035"/>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3409950" y="2377439"/>
            <a:ext cx="2633663" cy="1423035"/>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6162864" y="2377439"/>
            <a:ext cx="2613789" cy="1423035"/>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26" name="Picture Placeholder 13">
            <a:extLst>
              <a:ext uri="{FF2B5EF4-FFF2-40B4-BE49-F238E27FC236}">
                <a16:creationId xmlns:a16="http://schemas.microsoft.com/office/drawing/2014/main" id="{81A7874C-44CB-EF48-880B-F333B412CEEB}"/>
              </a:ext>
            </a:extLst>
          </p:cNvPr>
          <p:cNvSpPr>
            <a:spLocks noGrp="1"/>
          </p:cNvSpPr>
          <p:nvPr>
            <p:ph type="pic" sz="quarter" idx="21"/>
          </p:nvPr>
        </p:nvSpPr>
        <p:spPr>
          <a:xfrm>
            <a:off x="8906064" y="2377439"/>
            <a:ext cx="2633663" cy="1423035"/>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34" name="Text Placeholder 5">
            <a:extLst>
              <a:ext uri="{FF2B5EF4-FFF2-40B4-BE49-F238E27FC236}">
                <a16:creationId xmlns:a16="http://schemas.microsoft.com/office/drawing/2014/main" id="{AC9C421B-9F63-414B-8884-024328CA684D}"/>
              </a:ext>
            </a:extLst>
          </p:cNvPr>
          <p:cNvSpPr>
            <a:spLocks noGrp="1"/>
          </p:cNvSpPr>
          <p:nvPr>
            <p:ph type="body" sz="quarter" idx="22" hasCustomPrompt="1"/>
          </p:nvPr>
        </p:nvSpPr>
        <p:spPr>
          <a:xfrm>
            <a:off x="914400"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5" name="Text Placeholder 5">
            <a:extLst>
              <a:ext uri="{FF2B5EF4-FFF2-40B4-BE49-F238E27FC236}">
                <a16:creationId xmlns:a16="http://schemas.microsoft.com/office/drawing/2014/main" id="{B71A7A18-7668-DB4B-99A3-6A3751FDFFCC}"/>
              </a:ext>
            </a:extLst>
          </p:cNvPr>
          <p:cNvSpPr>
            <a:spLocks noGrp="1"/>
          </p:cNvSpPr>
          <p:nvPr>
            <p:ph type="body" sz="quarter" idx="23"/>
          </p:nvPr>
        </p:nvSpPr>
        <p:spPr>
          <a:xfrm>
            <a:off x="914400"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6" name="Text Placeholder 5">
            <a:extLst>
              <a:ext uri="{FF2B5EF4-FFF2-40B4-BE49-F238E27FC236}">
                <a16:creationId xmlns:a16="http://schemas.microsoft.com/office/drawing/2014/main" id="{962B6D98-BFC1-5247-A62D-FBED4CC3A6B5}"/>
              </a:ext>
            </a:extLst>
          </p:cNvPr>
          <p:cNvSpPr>
            <a:spLocks noGrp="1"/>
          </p:cNvSpPr>
          <p:nvPr>
            <p:ph type="body" sz="quarter" idx="24" hasCustomPrompt="1"/>
          </p:nvPr>
        </p:nvSpPr>
        <p:spPr>
          <a:xfrm>
            <a:off x="3645243"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7" name="Text Placeholder 5">
            <a:extLst>
              <a:ext uri="{FF2B5EF4-FFF2-40B4-BE49-F238E27FC236}">
                <a16:creationId xmlns:a16="http://schemas.microsoft.com/office/drawing/2014/main" id="{6E8DC5B5-4B26-9645-BBC8-7513D82D650D}"/>
              </a:ext>
            </a:extLst>
          </p:cNvPr>
          <p:cNvSpPr>
            <a:spLocks noGrp="1"/>
          </p:cNvSpPr>
          <p:nvPr>
            <p:ph type="body" sz="quarter" idx="25"/>
          </p:nvPr>
        </p:nvSpPr>
        <p:spPr>
          <a:xfrm>
            <a:off x="3645243"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8" name="Text Placeholder 5">
            <a:extLst>
              <a:ext uri="{FF2B5EF4-FFF2-40B4-BE49-F238E27FC236}">
                <a16:creationId xmlns:a16="http://schemas.microsoft.com/office/drawing/2014/main" id="{0BFE6641-31D8-A647-A0BF-9FF9D7B3509A}"/>
              </a:ext>
            </a:extLst>
          </p:cNvPr>
          <p:cNvSpPr>
            <a:spLocks noGrp="1"/>
          </p:cNvSpPr>
          <p:nvPr>
            <p:ph type="body" sz="quarter" idx="26" hasCustomPrompt="1"/>
          </p:nvPr>
        </p:nvSpPr>
        <p:spPr>
          <a:xfrm>
            <a:off x="6400800"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9D702D79-93A5-7949-A423-CFA05ED79122}"/>
              </a:ext>
            </a:extLst>
          </p:cNvPr>
          <p:cNvSpPr>
            <a:spLocks noGrp="1"/>
          </p:cNvSpPr>
          <p:nvPr>
            <p:ph type="body" sz="quarter" idx="27"/>
          </p:nvPr>
        </p:nvSpPr>
        <p:spPr>
          <a:xfrm>
            <a:off x="6400800"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AF849B22-7E57-984F-8964-CC5E709C2556}"/>
              </a:ext>
            </a:extLst>
          </p:cNvPr>
          <p:cNvSpPr>
            <a:spLocks noGrp="1"/>
          </p:cNvSpPr>
          <p:nvPr>
            <p:ph type="body" sz="quarter" idx="28" hasCustomPrompt="1"/>
          </p:nvPr>
        </p:nvSpPr>
        <p:spPr>
          <a:xfrm>
            <a:off x="9131643"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C418E60C-0ABB-684D-A725-FB4807616251}"/>
              </a:ext>
            </a:extLst>
          </p:cNvPr>
          <p:cNvSpPr>
            <a:spLocks noGrp="1"/>
          </p:cNvSpPr>
          <p:nvPr>
            <p:ph type="body" sz="quarter" idx="29"/>
          </p:nvPr>
        </p:nvSpPr>
        <p:spPr>
          <a:xfrm>
            <a:off x="9131643"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2" name="Picture 41">
            <a:extLst>
              <a:ext uri="{FF2B5EF4-FFF2-40B4-BE49-F238E27FC236}">
                <a16:creationId xmlns:a16="http://schemas.microsoft.com/office/drawing/2014/main" id="{E922E1FE-5B51-D943-8629-8228F3411858}"/>
              </a:ext>
            </a:extLst>
          </p:cNvPr>
          <p:cNvPicPr>
            <a:picLocks noChangeAspect="1"/>
          </p:cNvPicPr>
          <p:nvPr/>
        </p:nvPicPr>
        <p:blipFill>
          <a:blip r:embed="rId2"/>
          <a:stretch>
            <a:fillRect/>
          </a:stretch>
        </p:blipFill>
        <p:spPr>
          <a:xfrm>
            <a:off x="9512300" y="-10160"/>
            <a:ext cx="2679700" cy="1549400"/>
          </a:xfrm>
          <a:prstGeom prst="rect">
            <a:avLst/>
          </a:prstGeom>
        </p:spPr>
      </p:pic>
      <p:sp>
        <p:nvSpPr>
          <p:cNvPr id="27" name="Text Placeholder 14">
            <a:extLst>
              <a:ext uri="{FF2B5EF4-FFF2-40B4-BE49-F238E27FC236}">
                <a16:creationId xmlns:a16="http://schemas.microsoft.com/office/drawing/2014/main" id="{1D8465E0-80FF-0347-9E8F-1277038DDE11}"/>
              </a:ext>
            </a:extLst>
          </p:cNvPr>
          <p:cNvSpPr>
            <a:spLocks noGrp="1"/>
          </p:cNvSpPr>
          <p:nvPr>
            <p:ph type="body" sz="quarter" idx="13" hasCustomPrompt="1"/>
          </p:nvPr>
        </p:nvSpPr>
        <p:spPr>
          <a:xfrm>
            <a:off x="666304" y="1335564"/>
            <a:ext cx="10961688" cy="240450"/>
          </a:xfrm>
        </p:spPr>
        <p:txBody>
          <a:bodyPr lIns="0" tIns="0" rIns="0" bIns="0" anchor="b">
            <a:spAutoFit/>
          </a:bodyPr>
          <a:lstStyle>
            <a:lvl1pPr marL="0" indent="0">
              <a:buFontTx/>
              <a:buNone/>
              <a:defRPr sz="2400" b="0" i="0">
                <a:solidFill>
                  <a:srgbClr val="005B9E"/>
                </a:solidFill>
                <a:latin typeface="Roboto Th" pitchFamily="2" charset="0"/>
                <a:ea typeface="Roboto Th" pitchFamily="2" charset="0"/>
              </a:defRPr>
            </a:lvl1pPr>
          </a:lstStyle>
          <a:p>
            <a:pPr lvl="0"/>
            <a:r>
              <a:rPr lang="en-US"/>
              <a:t>Subhead</a:t>
            </a:r>
          </a:p>
        </p:txBody>
      </p:sp>
      <p:sp>
        <p:nvSpPr>
          <p:cNvPr id="28" name="Text Placeholder 14">
            <a:extLst>
              <a:ext uri="{FF2B5EF4-FFF2-40B4-BE49-F238E27FC236}">
                <a16:creationId xmlns:a16="http://schemas.microsoft.com/office/drawing/2014/main" id="{627B03C5-2450-6C4F-8FC3-2DE17224C4C6}"/>
              </a:ext>
            </a:extLst>
          </p:cNvPr>
          <p:cNvSpPr>
            <a:spLocks noGrp="1"/>
          </p:cNvSpPr>
          <p:nvPr>
            <p:ph type="body" sz="quarter" idx="14" hasCustomPrompt="1"/>
          </p:nvPr>
        </p:nvSpPr>
        <p:spPr>
          <a:xfrm>
            <a:off x="666304" y="1610839"/>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sp>
        <p:nvSpPr>
          <p:cNvPr id="29" name="Title 1">
            <a:extLst>
              <a:ext uri="{FF2B5EF4-FFF2-40B4-BE49-F238E27FC236}">
                <a16:creationId xmlns:a16="http://schemas.microsoft.com/office/drawing/2014/main" id="{8FE8C7D9-03EE-0A4D-8A41-722E4A2F85E6}"/>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4052715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B_Process/Benefits">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4639988-DA1D-4E46-AB95-8DE81CD634B2}"/>
              </a:ext>
            </a:extLst>
          </p:cNvPr>
          <p:cNvCxnSpPr>
            <a:cxnSpLocks/>
          </p:cNvCxnSpPr>
          <p:nvPr/>
        </p:nvCxnSpPr>
        <p:spPr>
          <a:xfrm>
            <a:off x="7939072" y="4397863"/>
            <a:ext cx="3490928"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195D93-330B-FA4D-9E1B-8DC2260DE8C2}"/>
              </a:ext>
            </a:extLst>
          </p:cNvPr>
          <p:cNvCxnSpPr>
            <a:cxnSpLocks/>
          </p:cNvCxnSpPr>
          <p:nvPr/>
        </p:nvCxnSpPr>
        <p:spPr>
          <a:xfrm>
            <a:off x="4302688" y="4397863"/>
            <a:ext cx="3490928"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p:nvSpPr>
        <p:spPr>
          <a:xfrm>
            <a:off x="7939072" y="4458823"/>
            <a:ext cx="3490928" cy="1709928"/>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23CB4B-BF21-7F48-966B-2602FBFC5BAC}"/>
              </a:ext>
            </a:extLst>
          </p:cNvPr>
          <p:cNvSpPr/>
          <p:nvPr/>
        </p:nvSpPr>
        <p:spPr>
          <a:xfrm>
            <a:off x="4302688" y="4458823"/>
            <a:ext cx="3490928" cy="1709928"/>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0E05A4-06DD-D640-86B2-E788A1A36953}"/>
              </a:ext>
            </a:extLst>
          </p:cNvPr>
          <p:cNvSpPr/>
          <p:nvPr/>
        </p:nvSpPr>
        <p:spPr>
          <a:xfrm>
            <a:off x="666304" y="4458823"/>
            <a:ext cx="3490928" cy="1713377"/>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p:nvCxnSpPr>
        <p:spPr>
          <a:xfrm>
            <a:off x="666304" y="4397863"/>
            <a:ext cx="3490928"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377439"/>
            <a:ext cx="3490482" cy="1885755"/>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4302688" y="2377439"/>
            <a:ext cx="3490482" cy="1885755"/>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7939072" y="2377439"/>
            <a:ext cx="3490482" cy="1885755"/>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34" name="Text Placeholder 5">
            <a:extLst>
              <a:ext uri="{FF2B5EF4-FFF2-40B4-BE49-F238E27FC236}">
                <a16:creationId xmlns:a16="http://schemas.microsoft.com/office/drawing/2014/main" id="{AC9C421B-9F63-414B-8884-024328CA684D}"/>
              </a:ext>
            </a:extLst>
          </p:cNvPr>
          <p:cNvSpPr>
            <a:spLocks noGrp="1"/>
          </p:cNvSpPr>
          <p:nvPr>
            <p:ph type="body" sz="quarter" idx="22" hasCustomPrompt="1"/>
          </p:nvPr>
        </p:nvSpPr>
        <p:spPr>
          <a:xfrm>
            <a:off x="914400" y="4682343"/>
            <a:ext cx="29718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5" name="Text Placeholder 5">
            <a:extLst>
              <a:ext uri="{FF2B5EF4-FFF2-40B4-BE49-F238E27FC236}">
                <a16:creationId xmlns:a16="http://schemas.microsoft.com/office/drawing/2014/main" id="{B71A7A18-7668-DB4B-99A3-6A3751FDFFCC}"/>
              </a:ext>
            </a:extLst>
          </p:cNvPr>
          <p:cNvSpPr>
            <a:spLocks noGrp="1"/>
          </p:cNvSpPr>
          <p:nvPr>
            <p:ph type="body" sz="quarter" idx="23"/>
          </p:nvPr>
        </p:nvSpPr>
        <p:spPr>
          <a:xfrm>
            <a:off x="914400" y="4953000"/>
            <a:ext cx="29718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6" name="Text Placeholder 5">
            <a:extLst>
              <a:ext uri="{FF2B5EF4-FFF2-40B4-BE49-F238E27FC236}">
                <a16:creationId xmlns:a16="http://schemas.microsoft.com/office/drawing/2014/main" id="{962B6D98-BFC1-5247-A62D-FBED4CC3A6B5}"/>
              </a:ext>
            </a:extLst>
          </p:cNvPr>
          <p:cNvSpPr>
            <a:spLocks noGrp="1"/>
          </p:cNvSpPr>
          <p:nvPr>
            <p:ph type="body" sz="quarter" idx="24" hasCustomPrompt="1"/>
          </p:nvPr>
        </p:nvSpPr>
        <p:spPr>
          <a:xfrm>
            <a:off x="4572000" y="4682343"/>
            <a:ext cx="29718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7" name="Text Placeholder 5">
            <a:extLst>
              <a:ext uri="{FF2B5EF4-FFF2-40B4-BE49-F238E27FC236}">
                <a16:creationId xmlns:a16="http://schemas.microsoft.com/office/drawing/2014/main" id="{6E8DC5B5-4B26-9645-BBC8-7513D82D650D}"/>
              </a:ext>
            </a:extLst>
          </p:cNvPr>
          <p:cNvSpPr>
            <a:spLocks noGrp="1"/>
          </p:cNvSpPr>
          <p:nvPr>
            <p:ph type="body" sz="quarter" idx="25"/>
          </p:nvPr>
        </p:nvSpPr>
        <p:spPr>
          <a:xfrm>
            <a:off x="4572000" y="4953000"/>
            <a:ext cx="29718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8" name="Text Placeholder 5">
            <a:extLst>
              <a:ext uri="{FF2B5EF4-FFF2-40B4-BE49-F238E27FC236}">
                <a16:creationId xmlns:a16="http://schemas.microsoft.com/office/drawing/2014/main" id="{0BFE6641-31D8-A647-A0BF-9FF9D7B3509A}"/>
              </a:ext>
            </a:extLst>
          </p:cNvPr>
          <p:cNvSpPr>
            <a:spLocks noGrp="1"/>
          </p:cNvSpPr>
          <p:nvPr>
            <p:ph type="body" sz="quarter" idx="26" hasCustomPrompt="1"/>
          </p:nvPr>
        </p:nvSpPr>
        <p:spPr>
          <a:xfrm>
            <a:off x="8153400" y="4682343"/>
            <a:ext cx="30480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9D702D79-93A5-7949-A423-CFA05ED79122}"/>
              </a:ext>
            </a:extLst>
          </p:cNvPr>
          <p:cNvSpPr>
            <a:spLocks noGrp="1"/>
          </p:cNvSpPr>
          <p:nvPr>
            <p:ph type="body" sz="quarter" idx="27"/>
          </p:nvPr>
        </p:nvSpPr>
        <p:spPr>
          <a:xfrm>
            <a:off x="8153400" y="4953000"/>
            <a:ext cx="30480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2" name="Picture 41">
            <a:extLst>
              <a:ext uri="{FF2B5EF4-FFF2-40B4-BE49-F238E27FC236}">
                <a16:creationId xmlns:a16="http://schemas.microsoft.com/office/drawing/2014/main" id="{E922E1FE-5B51-D943-8629-8228F3411858}"/>
              </a:ext>
            </a:extLst>
          </p:cNvPr>
          <p:cNvPicPr>
            <a:picLocks noChangeAspect="1"/>
          </p:cNvPicPr>
          <p:nvPr/>
        </p:nvPicPr>
        <p:blipFill>
          <a:blip r:embed="rId2"/>
          <a:stretch>
            <a:fillRect/>
          </a:stretch>
        </p:blipFill>
        <p:spPr>
          <a:xfrm>
            <a:off x="9512300" y="-10160"/>
            <a:ext cx="2679700" cy="1549400"/>
          </a:xfrm>
          <a:prstGeom prst="rect">
            <a:avLst/>
          </a:prstGeom>
        </p:spPr>
      </p:pic>
      <p:sp>
        <p:nvSpPr>
          <p:cNvPr id="22" name="Text Placeholder 14">
            <a:extLst>
              <a:ext uri="{FF2B5EF4-FFF2-40B4-BE49-F238E27FC236}">
                <a16:creationId xmlns:a16="http://schemas.microsoft.com/office/drawing/2014/main" id="{1FAEA83F-836A-2146-BF49-EEC7BD279A6F}"/>
              </a:ext>
            </a:extLst>
          </p:cNvPr>
          <p:cNvSpPr>
            <a:spLocks noGrp="1"/>
          </p:cNvSpPr>
          <p:nvPr>
            <p:ph type="body" sz="quarter" idx="13" hasCustomPrompt="1"/>
          </p:nvPr>
        </p:nvSpPr>
        <p:spPr>
          <a:xfrm>
            <a:off x="666304" y="1335564"/>
            <a:ext cx="10961688" cy="240450"/>
          </a:xfrm>
        </p:spPr>
        <p:txBody>
          <a:bodyPr lIns="0" tIns="0" rIns="0" bIns="0" anchor="b">
            <a:spAutoFit/>
          </a:bodyPr>
          <a:lstStyle>
            <a:lvl1pPr marL="0" indent="0">
              <a:buFontTx/>
              <a:buNone/>
              <a:defRPr sz="2400" b="0" i="0">
                <a:solidFill>
                  <a:srgbClr val="005B9E"/>
                </a:solidFill>
                <a:latin typeface="Roboto Th" pitchFamily="2" charset="0"/>
                <a:ea typeface="Roboto Th" pitchFamily="2" charset="0"/>
              </a:defRPr>
            </a:lvl1pPr>
          </a:lstStyle>
          <a:p>
            <a:pPr lvl="0"/>
            <a:r>
              <a:rPr lang="en-US"/>
              <a:t>Subhead</a:t>
            </a:r>
          </a:p>
        </p:txBody>
      </p:sp>
      <p:sp>
        <p:nvSpPr>
          <p:cNvPr id="24" name="Text Placeholder 14">
            <a:extLst>
              <a:ext uri="{FF2B5EF4-FFF2-40B4-BE49-F238E27FC236}">
                <a16:creationId xmlns:a16="http://schemas.microsoft.com/office/drawing/2014/main" id="{C115FFB9-AF6C-5C41-99BA-31ECC90FB5EC}"/>
              </a:ext>
            </a:extLst>
          </p:cNvPr>
          <p:cNvSpPr>
            <a:spLocks noGrp="1"/>
          </p:cNvSpPr>
          <p:nvPr>
            <p:ph type="body" sz="quarter" idx="14" hasCustomPrompt="1"/>
          </p:nvPr>
        </p:nvSpPr>
        <p:spPr>
          <a:xfrm>
            <a:off x="666304" y="1610839"/>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sp>
        <p:nvSpPr>
          <p:cNvPr id="26" name="Title 1">
            <a:extLst>
              <a:ext uri="{FF2B5EF4-FFF2-40B4-BE49-F238E27FC236}">
                <a16:creationId xmlns:a16="http://schemas.microsoft.com/office/drawing/2014/main" id="{1CA19E81-8BFA-344B-8B5E-7F3BE31C9E6F}"/>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293122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C_Process/Benefits">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45195D93-330B-FA4D-9E1B-8DC2260DE8C2}"/>
              </a:ext>
            </a:extLst>
          </p:cNvPr>
          <p:cNvCxnSpPr>
            <a:cxnSpLocks/>
          </p:cNvCxnSpPr>
          <p:nvPr/>
        </p:nvCxnSpPr>
        <p:spPr>
          <a:xfrm>
            <a:off x="6088546" y="4550263"/>
            <a:ext cx="5265254"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p:nvSpPr>
        <p:spPr>
          <a:xfrm>
            <a:off x="6088546" y="4611224"/>
            <a:ext cx="5264582" cy="156097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0E05A4-06DD-D640-86B2-E788A1A36953}"/>
              </a:ext>
            </a:extLst>
          </p:cNvPr>
          <p:cNvSpPr/>
          <p:nvPr/>
        </p:nvSpPr>
        <p:spPr>
          <a:xfrm>
            <a:off x="666304" y="4611224"/>
            <a:ext cx="5264582" cy="156097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p:nvCxnSpPr>
        <p:spPr>
          <a:xfrm>
            <a:off x="666304" y="4550263"/>
            <a:ext cx="5264809"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377440"/>
            <a:ext cx="5264136" cy="2042160"/>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6088545" y="2377440"/>
            <a:ext cx="5264581" cy="2042160"/>
          </a:xfrm>
          <a:solidFill>
            <a:schemeClr val="bg1">
              <a:lumMod val="95000"/>
            </a:schemeClr>
          </a:solidFill>
        </p:spPr>
        <p:txBody>
          <a:bodyPr/>
          <a:lstStyle>
            <a:lvl1pPr>
              <a:defRPr b="0" i="0">
                <a:latin typeface="Roboto Th" pitchFamily="2" charset="0"/>
                <a:ea typeface="Roboto Th" pitchFamily="2" charset="0"/>
              </a:defRPr>
            </a:lvl1pPr>
          </a:lstStyle>
          <a:p>
            <a:r>
              <a:rPr lang="en-US"/>
              <a:t>Click icon to add picture</a:t>
            </a:r>
          </a:p>
        </p:txBody>
      </p:sp>
      <p:sp>
        <p:nvSpPr>
          <p:cNvPr id="34" name="Text Placeholder 5">
            <a:extLst>
              <a:ext uri="{FF2B5EF4-FFF2-40B4-BE49-F238E27FC236}">
                <a16:creationId xmlns:a16="http://schemas.microsoft.com/office/drawing/2014/main" id="{AC9C421B-9F63-414B-8884-024328CA684D}"/>
              </a:ext>
            </a:extLst>
          </p:cNvPr>
          <p:cNvSpPr>
            <a:spLocks noGrp="1"/>
          </p:cNvSpPr>
          <p:nvPr>
            <p:ph type="body" sz="quarter" idx="22" hasCustomPrompt="1"/>
          </p:nvPr>
        </p:nvSpPr>
        <p:spPr>
          <a:xfrm>
            <a:off x="914399" y="4834742"/>
            <a:ext cx="4718167"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5" name="Text Placeholder 5">
            <a:extLst>
              <a:ext uri="{FF2B5EF4-FFF2-40B4-BE49-F238E27FC236}">
                <a16:creationId xmlns:a16="http://schemas.microsoft.com/office/drawing/2014/main" id="{B71A7A18-7668-DB4B-99A3-6A3751FDFFCC}"/>
              </a:ext>
            </a:extLst>
          </p:cNvPr>
          <p:cNvSpPr>
            <a:spLocks noGrp="1"/>
          </p:cNvSpPr>
          <p:nvPr>
            <p:ph type="body" sz="quarter" idx="23"/>
          </p:nvPr>
        </p:nvSpPr>
        <p:spPr>
          <a:xfrm>
            <a:off x="914399" y="5128816"/>
            <a:ext cx="4718167"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6" name="Text Placeholder 5">
            <a:extLst>
              <a:ext uri="{FF2B5EF4-FFF2-40B4-BE49-F238E27FC236}">
                <a16:creationId xmlns:a16="http://schemas.microsoft.com/office/drawing/2014/main" id="{962B6D98-BFC1-5247-A62D-FBED4CC3A6B5}"/>
              </a:ext>
            </a:extLst>
          </p:cNvPr>
          <p:cNvSpPr>
            <a:spLocks noGrp="1"/>
          </p:cNvSpPr>
          <p:nvPr>
            <p:ph type="body" sz="quarter" idx="24" hasCustomPrompt="1"/>
          </p:nvPr>
        </p:nvSpPr>
        <p:spPr>
          <a:xfrm>
            <a:off x="6357857" y="4834743"/>
            <a:ext cx="4674321"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7" name="Text Placeholder 5">
            <a:extLst>
              <a:ext uri="{FF2B5EF4-FFF2-40B4-BE49-F238E27FC236}">
                <a16:creationId xmlns:a16="http://schemas.microsoft.com/office/drawing/2014/main" id="{6E8DC5B5-4B26-9645-BBC8-7513D82D650D}"/>
              </a:ext>
            </a:extLst>
          </p:cNvPr>
          <p:cNvSpPr>
            <a:spLocks noGrp="1"/>
          </p:cNvSpPr>
          <p:nvPr>
            <p:ph type="body" sz="quarter" idx="25"/>
          </p:nvPr>
        </p:nvSpPr>
        <p:spPr>
          <a:xfrm>
            <a:off x="6357857" y="5128816"/>
            <a:ext cx="4674321"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2" name="Picture 41">
            <a:extLst>
              <a:ext uri="{FF2B5EF4-FFF2-40B4-BE49-F238E27FC236}">
                <a16:creationId xmlns:a16="http://schemas.microsoft.com/office/drawing/2014/main" id="{E922E1FE-5B51-D943-8629-8228F3411858}"/>
              </a:ext>
            </a:extLst>
          </p:cNvPr>
          <p:cNvPicPr>
            <a:picLocks noChangeAspect="1"/>
          </p:cNvPicPr>
          <p:nvPr/>
        </p:nvPicPr>
        <p:blipFill>
          <a:blip r:embed="rId2"/>
          <a:stretch>
            <a:fillRect/>
          </a:stretch>
        </p:blipFill>
        <p:spPr>
          <a:xfrm>
            <a:off x="9512300" y="-10160"/>
            <a:ext cx="2679700" cy="1549400"/>
          </a:xfrm>
          <a:prstGeom prst="rect">
            <a:avLst/>
          </a:prstGeom>
        </p:spPr>
      </p:pic>
      <p:sp>
        <p:nvSpPr>
          <p:cNvPr id="19" name="Text Placeholder 14">
            <a:extLst>
              <a:ext uri="{FF2B5EF4-FFF2-40B4-BE49-F238E27FC236}">
                <a16:creationId xmlns:a16="http://schemas.microsoft.com/office/drawing/2014/main" id="{1DA3F40E-7444-694C-80FC-CB6B6E858FF7}"/>
              </a:ext>
            </a:extLst>
          </p:cNvPr>
          <p:cNvSpPr>
            <a:spLocks noGrp="1"/>
          </p:cNvSpPr>
          <p:nvPr>
            <p:ph type="body" sz="quarter" idx="13" hasCustomPrompt="1"/>
          </p:nvPr>
        </p:nvSpPr>
        <p:spPr>
          <a:xfrm>
            <a:off x="666304" y="1335564"/>
            <a:ext cx="10961688" cy="240450"/>
          </a:xfrm>
        </p:spPr>
        <p:txBody>
          <a:bodyPr lIns="0" tIns="0" rIns="0" bIns="0" anchor="b">
            <a:spAutoFit/>
          </a:bodyPr>
          <a:lstStyle>
            <a:lvl1pPr marL="0" indent="0">
              <a:buFontTx/>
              <a:buNone/>
              <a:defRPr sz="2400" b="0" i="0">
                <a:solidFill>
                  <a:srgbClr val="005B9E"/>
                </a:solidFill>
                <a:latin typeface="Roboto Th" pitchFamily="2" charset="0"/>
                <a:ea typeface="Roboto Th" pitchFamily="2" charset="0"/>
              </a:defRPr>
            </a:lvl1pPr>
          </a:lstStyle>
          <a:p>
            <a:pPr lvl="0"/>
            <a:r>
              <a:rPr lang="en-US"/>
              <a:t>Subhead</a:t>
            </a:r>
          </a:p>
        </p:txBody>
      </p:sp>
      <p:sp>
        <p:nvSpPr>
          <p:cNvPr id="20" name="Text Placeholder 14">
            <a:extLst>
              <a:ext uri="{FF2B5EF4-FFF2-40B4-BE49-F238E27FC236}">
                <a16:creationId xmlns:a16="http://schemas.microsoft.com/office/drawing/2014/main" id="{ED3255F6-0810-3846-AA8A-8F8AE2B4C9AB}"/>
              </a:ext>
            </a:extLst>
          </p:cNvPr>
          <p:cNvSpPr>
            <a:spLocks noGrp="1"/>
          </p:cNvSpPr>
          <p:nvPr>
            <p:ph type="body" sz="quarter" idx="14" hasCustomPrompt="1"/>
          </p:nvPr>
        </p:nvSpPr>
        <p:spPr>
          <a:xfrm>
            <a:off x="666304" y="1610839"/>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sp>
        <p:nvSpPr>
          <p:cNvPr id="21" name="Title 1">
            <a:extLst>
              <a:ext uri="{FF2B5EF4-FFF2-40B4-BE49-F238E27FC236}">
                <a16:creationId xmlns:a16="http://schemas.microsoft.com/office/drawing/2014/main" id="{ACE9252D-82B9-184A-987E-1B2B6318B9C8}"/>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17681134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A_Process/Benef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A7B4A-74FA-4547-8F72-2807ED0F580C}"/>
              </a:ext>
            </a:extLst>
          </p:cNvPr>
          <p:cNvSpPr/>
          <p:nvPr/>
        </p:nvSpPr>
        <p:spPr>
          <a:xfrm>
            <a:off x="8906064" y="1837039"/>
            <a:ext cx="2633472" cy="4407501"/>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ADEE0F2-4051-9945-9C9A-2129940503CE}"/>
              </a:ext>
            </a:extLst>
          </p:cNvPr>
          <p:cNvCxnSpPr/>
          <p:nvPr/>
        </p:nvCxnSpPr>
        <p:spPr>
          <a:xfrm>
            <a:off x="8906064" y="1774432"/>
            <a:ext cx="2635696" cy="0"/>
          </a:xfrm>
          <a:prstGeom prst="line">
            <a:avLst/>
          </a:prstGeom>
          <a:ln w="63500">
            <a:solidFill>
              <a:srgbClr val="036CDA"/>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p:nvSpPr>
        <p:spPr>
          <a:xfrm>
            <a:off x="6152704" y="1837039"/>
            <a:ext cx="2633472" cy="4407501"/>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639988-DA1D-4E46-AB95-8DE81CD634B2}"/>
              </a:ext>
            </a:extLst>
          </p:cNvPr>
          <p:cNvCxnSpPr/>
          <p:nvPr/>
        </p:nvCxnSpPr>
        <p:spPr>
          <a:xfrm>
            <a:off x="6152704" y="1774432"/>
            <a:ext cx="2635696"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p:nvSpPr>
        <p:spPr>
          <a:xfrm>
            <a:off x="3409504" y="1837039"/>
            <a:ext cx="2633472" cy="4407501"/>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5195D93-330B-FA4D-9E1B-8DC2260DE8C2}"/>
              </a:ext>
            </a:extLst>
          </p:cNvPr>
          <p:cNvCxnSpPr/>
          <p:nvPr/>
        </p:nvCxnSpPr>
        <p:spPr>
          <a:xfrm>
            <a:off x="3409504" y="1774432"/>
            <a:ext cx="2635696"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0E05A4-06DD-D640-86B2-E788A1A36953}"/>
              </a:ext>
            </a:extLst>
          </p:cNvPr>
          <p:cNvSpPr/>
          <p:nvPr/>
        </p:nvSpPr>
        <p:spPr>
          <a:xfrm>
            <a:off x="666304" y="1837039"/>
            <a:ext cx="2633472" cy="4407501"/>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cxnSp>
        <p:nvCxnSpPr>
          <p:cNvPr id="13" name="Straight Connector 12">
            <a:extLst>
              <a:ext uri="{FF2B5EF4-FFF2-40B4-BE49-F238E27FC236}">
                <a16:creationId xmlns:a16="http://schemas.microsoft.com/office/drawing/2014/main" id="{3F72BCDD-DDCC-EC47-92A9-EBBC220942AE}"/>
              </a:ext>
            </a:extLst>
          </p:cNvPr>
          <p:cNvCxnSpPr/>
          <p:nvPr/>
        </p:nvCxnSpPr>
        <p:spPr>
          <a:xfrm>
            <a:off x="666304" y="1774432"/>
            <a:ext cx="263569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1958956"/>
            <a:ext cx="2633663" cy="1497911"/>
          </a:xfrm>
          <a:noFill/>
        </p:spPr>
        <p:txBody>
          <a:bodyPr/>
          <a:lstStyle>
            <a:lvl1pPr>
              <a:defRPr b="0" i="0">
                <a:latin typeface="Roboto Th" pitchFamily="2" charset="0"/>
                <a:ea typeface="Roboto Th" pitchFamily="2" charset="0"/>
              </a:defRPr>
            </a:lvl1pPr>
          </a:lstStyle>
          <a:p>
            <a:r>
              <a:rPr lang="en-US"/>
              <a:t>Click icon to add picture</a:t>
            </a:r>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3409950" y="1958956"/>
            <a:ext cx="2633663" cy="1497911"/>
          </a:xfrm>
          <a:noFill/>
        </p:spPr>
        <p:txBody>
          <a:bodyPr/>
          <a:lstStyle>
            <a:lvl1pPr>
              <a:defRPr b="0" i="0">
                <a:latin typeface="Roboto Th" pitchFamily="2" charset="0"/>
                <a:ea typeface="Roboto Th" pitchFamily="2" charset="0"/>
              </a:defRPr>
            </a:lvl1pPr>
          </a:lstStyle>
          <a:p>
            <a:r>
              <a:rPr lang="en-US"/>
              <a:t>Click icon to add picture</a:t>
            </a:r>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6162864" y="1958956"/>
            <a:ext cx="2613789" cy="1497911"/>
          </a:xfrm>
          <a:noFill/>
        </p:spPr>
        <p:txBody>
          <a:bodyPr/>
          <a:lstStyle>
            <a:lvl1pPr>
              <a:defRPr b="0" i="0">
                <a:latin typeface="Roboto Th" pitchFamily="2" charset="0"/>
                <a:ea typeface="Roboto Th" pitchFamily="2" charset="0"/>
              </a:defRPr>
            </a:lvl1pPr>
          </a:lstStyle>
          <a:p>
            <a:r>
              <a:rPr lang="en-US"/>
              <a:t>Click icon to add picture</a:t>
            </a:r>
          </a:p>
        </p:txBody>
      </p:sp>
      <p:sp>
        <p:nvSpPr>
          <p:cNvPr id="26" name="Picture Placeholder 13">
            <a:extLst>
              <a:ext uri="{FF2B5EF4-FFF2-40B4-BE49-F238E27FC236}">
                <a16:creationId xmlns:a16="http://schemas.microsoft.com/office/drawing/2014/main" id="{81A7874C-44CB-EF48-880B-F333B412CEEB}"/>
              </a:ext>
            </a:extLst>
          </p:cNvPr>
          <p:cNvSpPr>
            <a:spLocks noGrp="1"/>
          </p:cNvSpPr>
          <p:nvPr>
            <p:ph type="pic" sz="quarter" idx="21"/>
          </p:nvPr>
        </p:nvSpPr>
        <p:spPr>
          <a:xfrm>
            <a:off x="8906064" y="1958956"/>
            <a:ext cx="2633663" cy="1497911"/>
          </a:xfrm>
          <a:noFill/>
        </p:spPr>
        <p:txBody>
          <a:bodyPr/>
          <a:lstStyle>
            <a:lvl1pPr>
              <a:defRPr b="0" i="0">
                <a:latin typeface="Roboto Th" pitchFamily="2" charset="0"/>
                <a:ea typeface="Roboto Th" pitchFamily="2" charset="0"/>
              </a:defRPr>
            </a:lvl1pPr>
          </a:lstStyle>
          <a:p>
            <a:r>
              <a:rPr lang="en-US"/>
              <a:t>Click icon to add picture</a:t>
            </a:r>
          </a:p>
        </p:txBody>
      </p:sp>
      <p:sp>
        <p:nvSpPr>
          <p:cNvPr id="38" name="Text Placeholder 5">
            <a:extLst>
              <a:ext uri="{FF2B5EF4-FFF2-40B4-BE49-F238E27FC236}">
                <a16:creationId xmlns:a16="http://schemas.microsoft.com/office/drawing/2014/main" id="{67A06005-38F1-2E41-82AE-4CCA77513375}"/>
              </a:ext>
            </a:extLst>
          </p:cNvPr>
          <p:cNvSpPr>
            <a:spLocks noGrp="1"/>
          </p:cNvSpPr>
          <p:nvPr>
            <p:ph type="body" sz="quarter" idx="22" hasCustomPrompt="1"/>
          </p:nvPr>
        </p:nvSpPr>
        <p:spPr>
          <a:xfrm>
            <a:off x="914400" y="3724089"/>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CB0B1B95-6823-974C-B42D-F7A2353FD5CD}"/>
              </a:ext>
            </a:extLst>
          </p:cNvPr>
          <p:cNvSpPr>
            <a:spLocks noGrp="1"/>
          </p:cNvSpPr>
          <p:nvPr>
            <p:ph type="body" sz="quarter" idx="23"/>
          </p:nvPr>
        </p:nvSpPr>
        <p:spPr>
          <a:xfrm>
            <a:off x="914400" y="4045364"/>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C5F1742D-E858-0147-BA2E-2F14C3BB2D03}"/>
              </a:ext>
            </a:extLst>
          </p:cNvPr>
          <p:cNvSpPr>
            <a:spLocks noGrp="1"/>
          </p:cNvSpPr>
          <p:nvPr>
            <p:ph type="body" sz="quarter" idx="24" hasCustomPrompt="1"/>
          </p:nvPr>
        </p:nvSpPr>
        <p:spPr>
          <a:xfrm>
            <a:off x="3645243" y="3724089"/>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1DB8BCE1-7514-6946-87C6-9A39D20C2F19}"/>
              </a:ext>
            </a:extLst>
          </p:cNvPr>
          <p:cNvSpPr>
            <a:spLocks noGrp="1"/>
          </p:cNvSpPr>
          <p:nvPr>
            <p:ph type="body" sz="quarter" idx="25"/>
          </p:nvPr>
        </p:nvSpPr>
        <p:spPr>
          <a:xfrm>
            <a:off x="3645243" y="4045364"/>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2" name="Text Placeholder 5">
            <a:extLst>
              <a:ext uri="{FF2B5EF4-FFF2-40B4-BE49-F238E27FC236}">
                <a16:creationId xmlns:a16="http://schemas.microsoft.com/office/drawing/2014/main" id="{8BDA7E28-4F7E-4241-8999-A9FDC41F74B6}"/>
              </a:ext>
            </a:extLst>
          </p:cNvPr>
          <p:cNvSpPr>
            <a:spLocks noGrp="1"/>
          </p:cNvSpPr>
          <p:nvPr>
            <p:ph type="body" sz="quarter" idx="26" hasCustomPrompt="1"/>
          </p:nvPr>
        </p:nvSpPr>
        <p:spPr>
          <a:xfrm>
            <a:off x="6400800" y="3724089"/>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3" name="Text Placeholder 5">
            <a:extLst>
              <a:ext uri="{FF2B5EF4-FFF2-40B4-BE49-F238E27FC236}">
                <a16:creationId xmlns:a16="http://schemas.microsoft.com/office/drawing/2014/main" id="{6872DEC2-7AB1-F545-9DBB-C041DE45DCFD}"/>
              </a:ext>
            </a:extLst>
          </p:cNvPr>
          <p:cNvSpPr>
            <a:spLocks noGrp="1"/>
          </p:cNvSpPr>
          <p:nvPr>
            <p:ph type="body" sz="quarter" idx="27"/>
          </p:nvPr>
        </p:nvSpPr>
        <p:spPr>
          <a:xfrm>
            <a:off x="6400800" y="4045364"/>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4" name="Text Placeholder 5">
            <a:extLst>
              <a:ext uri="{FF2B5EF4-FFF2-40B4-BE49-F238E27FC236}">
                <a16:creationId xmlns:a16="http://schemas.microsoft.com/office/drawing/2014/main" id="{89199AF9-7C6B-3A48-9D7E-F1F3A20299AB}"/>
              </a:ext>
            </a:extLst>
          </p:cNvPr>
          <p:cNvSpPr>
            <a:spLocks noGrp="1"/>
          </p:cNvSpPr>
          <p:nvPr>
            <p:ph type="body" sz="quarter" idx="28" hasCustomPrompt="1"/>
          </p:nvPr>
        </p:nvSpPr>
        <p:spPr>
          <a:xfrm>
            <a:off x="9131643" y="3724089"/>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5" name="Text Placeholder 5">
            <a:extLst>
              <a:ext uri="{FF2B5EF4-FFF2-40B4-BE49-F238E27FC236}">
                <a16:creationId xmlns:a16="http://schemas.microsoft.com/office/drawing/2014/main" id="{65D7A4FC-2385-1C4F-9681-BFD423946EE5}"/>
              </a:ext>
            </a:extLst>
          </p:cNvPr>
          <p:cNvSpPr>
            <a:spLocks noGrp="1"/>
          </p:cNvSpPr>
          <p:nvPr>
            <p:ph type="body" sz="quarter" idx="29"/>
          </p:nvPr>
        </p:nvSpPr>
        <p:spPr>
          <a:xfrm>
            <a:off x="9131643" y="4045364"/>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6" name="Picture 45">
            <a:extLst>
              <a:ext uri="{FF2B5EF4-FFF2-40B4-BE49-F238E27FC236}">
                <a16:creationId xmlns:a16="http://schemas.microsoft.com/office/drawing/2014/main" id="{A35E8D20-DD85-834D-B784-0B3F9F43BA8B}"/>
              </a:ext>
            </a:extLst>
          </p:cNvPr>
          <p:cNvPicPr>
            <a:picLocks noChangeAspect="1"/>
          </p:cNvPicPr>
          <p:nvPr/>
        </p:nvPicPr>
        <p:blipFill>
          <a:blip r:embed="rId2"/>
          <a:stretch>
            <a:fillRect/>
          </a:stretch>
        </p:blipFill>
        <p:spPr>
          <a:xfrm>
            <a:off x="9512300" y="-10160"/>
            <a:ext cx="2679700" cy="1549400"/>
          </a:xfrm>
          <a:prstGeom prst="rect">
            <a:avLst/>
          </a:prstGeom>
        </p:spPr>
      </p:pic>
      <p:sp>
        <p:nvSpPr>
          <p:cNvPr id="29" name="Title 1">
            <a:extLst>
              <a:ext uri="{FF2B5EF4-FFF2-40B4-BE49-F238E27FC236}">
                <a16:creationId xmlns:a16="http://schemas.microsoft.com/office/drawing/2014/main" id="{D5FCB689-3447-764D-B0FB-AC077DFABDDF}"/>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32637557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B_Process/Benefi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96E5854-B95A-0946-94DC-29FA749CD04E}"/>
              </a:ext>
            </a:extLst>
          </p:cNvPr>
          <p:cNvSpPr/>
          <p:nvPr/>
        </p:nvSpPr>
        <p:spPr>
          <a:xfrm>
            <a:off x="7939072" y="1804090"/>
            <a:ext cx="3493008" cy="4455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2345C96-F0CA-C44C-8DEE-85F9777F667A}"/>
              </a:ext>
            </a:extLst>
          </p:cNvPr>
          <p:cNvSpPr/>
          <p:nvPr/>
        </p:nvSpPr>
        <p:spPr>
          <a:xfrm>
            <a:off x="4302688" y="1804090"/>
            <a:ext cx="3493008" cy="4455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F00959-1286-0A41-A6F2-12904F192476}"/>
              </a:ext>
            </a:extLst>
          </p:cNvPr>
          <p:cNvSpPr/>
          <p:nvPr/>
        </p:nvSpPr>
        <p:spPr>
          <a:xfrm>
            <a:off x="666304" y="1804090"/>
            <a:ext cx="3493008" cy="4455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1852180"/>
            <a:ext cx="3490482" cy="1946715"/>
          </a:xfrm>
          <a:noFill/>
        </p:spPr>
        <p:txBody>
          <a:bodyPr/>
          <a:lstStyle>
            <a:lvl1pPr>
              <a:defRPr b="0" i="0">
                <a:latin typeface="Roboto Th" pitchFamily="2" charset="0"/>
                <a:ea typeface="Roboto Th" pitchFamily="2" charset="0"/>
              </a:defRPr>
            </a:lvl1pPr>
          </a:lstStyle>
          <a:p>
            <a:r>
              <a:rPr lang="en-US"/>
              <a:t>Click icon to add picture</a:t>
            </a:r>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4302688" y="1852180"/>
            <a:ext cx="3490928" cy="1946715"/>
          </a:xfrm>
          <a:noFill/>
        </p:spPr>
        <p:txBody>
          <a:bodyPr/>
          <a:lstStyle>
            <a:lvl1pPr>
              <a:defRPr b="0" i="0">
                <a:latin typeface="Roboto Th" pitchFamily="2" charset="0"/>
                <a:ea typeface="Roboto Th" pitchFamily="2" charset="0"/>
              </a:defRPr>
            </a:lvl1pPr>
          </a:lstStyle>
          <a:p>
            <a:r>
              <a:rPr lang="en-US"/>
              <a:t>Click icon to add picture</a:t>
            </a:r>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7939072" y="1852180"/>
            <a:ext cx="3490928" cy="1946715"/>
          </a:xfrm>
          <a:noFill/>
        </p:spPr>
        <p:txBody>
          <a:bodyPr/>
          <a:lstStyle>
            <a:lvl1pPr>
              <a:defRPr b="0" i="0">
                <a:latin typeface="Roboto Th" pitchFamily="2" charset="0"/>
                <a:ea typeface="Roboto Th" pitchFamily="2" charset="0"/>
              </a:defRPr>
            </a:lvl1pPr>
          </a:lstStyle>
          <a:p>
            <a:r>
              <a:rPr lang="en-US"/>
              <a:t>Click icon to add picture</a:t>
            </a:r>
          </a:p>
        </p:txBody>
      </p:sp>
      <p:cxnSp>
        <p:nvCxnSpPr>
          <p:cNvPr id="20" name="Straight Connector 19">
            <a:extLst>
              <a:ext uri="{FF2B5EF4-FFF2-40B4-BE49-F238E27FC236}">
                <a16:creationId xmlns:a16="http://schemas.microsoft.com/office/drawing/2014/main" id="{14639988-DA1D-4E46-AB95-8DE81CD634B2}"/>
              </a:ext>
            </a:extLst>
          </p:cNvPr>
          <p:cNvCxnSpPr>
            <a:cxnSpLocks/>
          </p:cNvCxnSpPr>
          <p:nvPr/>
        </p:nvCxnSpPr>
        <p:spPr>
          <a:xfrm>
            <a:off x="7928912" y="1700291"/>
            <a:ext cx="3520187"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195D93-330B-FA4D-9E1B-8DC2260DE8C2}"/>
              </a:ext>
            </a:extLst>
          </p:cNvPr>
          <p:cNvCxnSpPr>
            <a:cxnSpLocks/>
          </p:cNvCxnSpPr>
          <p:nvPr/>
        </p:nvCxnSpPr>
        <p:spPr>
          <a:xfrm>
            <a:off x="4302242" y="1700291"/>
            <a:ext cx="3493623"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p:nvCxnSpPr>
        <p:spPr>
          <a:xfrm>
            <a:off x="666304" y="1700291"/>
            <a:ext cx="349317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38" name="Text Placeholder 5">
            <a:extLst>
              <a:ext uri="{FF2B5EF4-FFF2-40B4-BE49-F238E27FC236}">
                <a16:creationId xmlns:a16="http://schemas.microsoft.com/office/drawing/2014/main" id="{67A06005-38F1-2E41-82AE-4CCA77513375}"/>
              </a:ext>
            </a:extLst>
          </p:cNvPr>
          <p:cNvSpPr>
            <a:spLocks noGrp="1"/>
          </p:cNvSpPr>
          <p:nvPr>
            <p:ph type="body" sz="quarter" idx="22" hasCustomPrompt="1"/>
          </p:nvPr>
        </p:nvSpPr>
        <p:spPr>
          <a:xfrm>
            <a:off x="914400" y="3991679"/>
            <a:ext cx="28956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CB0B1B95-6823-974C-B42D-F7A2353FD5CD}"/>
              </a:ext>
            </a:extLst>
          </p:cNvPr>
          <p:cNvSpPr>
            <a:spLocks noGrp="1"/>
          </p:cNvSpPr>
          <p:nvPr>
            <p:ph type="body" sz="quarter" idx="23"/>
          </p:nvPr>
        </p:nvSpPr>
        <p:spPr>
          <a:xfrm>
            <a:off x="914400" y="4268852"/>
            <a:ext cx="28956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C5F1742D-E858-0147-BA2E-2F14C3BB2D03}"/>
              </a:ext>
            </a:extLst>
          </p:cNvPr>
          <p:cNvSpPr>
            <a:spLocks noGrp="1"/>
          </p:cNvSpPr>
          <p:nvPr>
            <p:ph type="body" sz="quarter" idx="24" hasCustomPrompt="1"/>
          </p:nvPr>
        </p:nvSpPr>
        <p:spPr>
          <a:xfrm>
            <a:off x="4537980" y="3991679"/>
            <a:ext cx="2985992"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1DB8BCE1-7514-6946-87C6-9A39D20C2F19}"/>
              </a:ext>
            </a:extLst>
          </p:cNvPr>
          <p:cNvSpPr>
            <a:spLocks noGrp="1"/>
          </p:cNvSpPr>
          <p:nvPr>
            <p:ph type="body" sz="quarter" idx="25"/>
          </p:nvPr>
        </p:nvSpPr>
        <p:spPr>
          <a:xfrm>
            <a:off x="4537980" y="4268852"/>
            <a:ext cx="2985992"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2" name="Text Placeholder 5">
            <a:extLst>
              <a:ext uri="{FF2B5EF4-FFF2-40B4-BE49-F238E27FC236}">
                <a16:creationId xmlns:a16="http://schemas.microsoft.com/office/drawing/2014/main" id="{8BDA7E28-4F7E-4241-8999-A9FDC41F74B6}"/>
              </a:ext>
            </a:extLst>
          </p:cNvPr>
          <p:cNvSpPr>
            <a:spLocks noGrp="1"/>
          </p:cNvSpPr>
          <p:nvPr>
            <p:ph type="body" sz="quarter" idx="26" hasCustomPrompt="1"/>
          </p:nvPr>
        </p:nvSpPr>
        <p:spPr>
          <a:xfrm>
            <a:off x="8177008" y="3991679"/>
            <a:ext cx="2948192"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3" name="Text Placeholder 5">
            <a:extLst>
              <a:ext uri="{FF2B5EF4-FFF2-40B4-BE49-F238E27FC236}">
                <a16:creationId xmlns:a16="http://schemas.microsoft.com/office/drawing/2014/main" id="{6872DEC2-7AB1-F545-9DBB-C041DE45DCFD}"/>
              </a:ext>
            </a:extLst>
          </p:cNvPr>
          <p:cNvSpPr>
            <a:spLocks noGrp="1"/>
          </p:cNvSpPr>
          <p:nvPr>
            <p:ph type="body" sz="quarter" idx="27"/>
          </p:nvPr>
        </p:nvSpPr>
        <p:spPr>
          <a:xfrm>
            <a:off x="8177008" y="4268852"/>
            <a:ext cx="2948192"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6" name="Picture 45">
            <a:extLst>
              <a:ext uri="{FF2B5EF4-FFF2-40B4-BE49-F238E27FC236}">
                <a16:creationId xmlns:a16="http://schemas.microsoft.com/office/drawing/2014/main" id="{A35E8D20-DD85-834D-B784-0B3F9F43BA8B}"/>
              </a:ext>
            </a:extLst>
          </p:cNvPr>
          <p:cNvPicPr>
            <a:picLocks noChangeAspect="1"/>
          </p:cNvPicPr>
          <p:nvPr/>
        </p:nvPicPr>
        <p:blipFill>
          <a:blip r:embed="rId2"/>
          <a:stretch>
            <a:fillRect/>
          </a:stretch>
        </p:blipFill>
        <p:spPr>
          <a:xfrm>
            <a:off x="9512300" y="-10160"/>
            <a:ext cx="2679700" cy="1549400"/>
          </a:xfrm>
          <a:prstGeom prst="rect">
            <a:avLst/>
          </a:prstGeom>
        </p:spPr>
      </p:pic>
      <p:sp>
        <p:nvSpPr>
          <p:cNvPr id="21" name="Title 1">
            <a:extLst>
              <a:ext uri="{FF2B5EF4-FFF2-40B4-BE49-F238E27FC236}">
                <a16:creationId xmlns:a16="http://schemas.microsoft.com/office/drawing/2014/main" id="{3D822F25-B0D2-EC4F-977C-25891C43BA17}"/>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961938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C_Process/Benefits">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2345C96-F0CA-C44C-8DEE-85F9777F667A}"/>
              </a:ext>
            </a:extLst>
          </p:cNvPr>
          <p:cNvSpPr/>
          <p:nvPr/>
        </p:nvSpPr>
        <p:spPr>
          <a:xfrm>
            <a:off x="6120714" y="1820566"/>
            <a:ext cx="5263690" cy="4438764"/>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F00959-1286-0A41-A6F2-12904F192476}"/>
              </a:ext>
            </a:extLst>
          </p:cNvPr>
          <p:cNvSpPr/>
          <p:nvPr/>
        </p:nvSpPr>
        <p:spPr>
          <a:xfrm>
            <a:off x="666303" y="1820566"/>
            <a:ext cx="5264809" cy="4438764"/>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1832398"/>
            <a:ext cx="5264136" cy="1946715"/>
          </a:xfrm>
          <a:noFill/>
        </p:spPr>
        <p:txBody>
          <a:bodyPr/>
          <a:lstStyle>
            <a:lvl1pPr>
              <a:defRPr b="0" i="0">
                <a:latin typeface="Roboto Th" pitchFamily="2" charset="0"/>
                <a:ea typeface="Roboto Th" pitchFamily="2" charset="0"/>
              </a:defRPr>
            </a:lvl1pPr>
          </a:lstStyle>
          <a:p>
            <a:r>
              <a:rPr lang="en-US"/>
              <a:t>Click icon to add picture</a:t>
            </a:r>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6120714" y="1832398"/>
            <a:ext cx="5263690" cy="1946715"/>
          </a:xfrm>
          <a:noFill/>
        </p:spPr>
        <p:txBody>
          <a:bodyPr/>
          <a:lstStyle>
            <a:lvl1pPr>
              <a:defRPr b="0" i="0">
                <a:latin typeface="Roboto Th" pitchFamily="2" charset="0"/>
                <a:ea typeface="Roboto Th" pitchFamily="2" charset="0"/>
              </a:defRPr>
            </a:lvl1pPr>
          </a:lstStyle>
          <a:p>
            <a:r>
              <a:rPr lang="en-US"/>
              <a:t>Click icon to add picture</a:t>
            </a:r>
          </a:p>
        </p:txBody>
      </p:sp>
      <p:cxnSp>
        <p:nvCxnSpPr>
          <p:cNvPr id="18" name="Straight Connector 17">
            <a:extLst>
              <a:ext uri="{FF2B5EF4-FFF2-40B4-BE49-F238E27FC236}">
                <a16:creationId xmlns:a16="http://schemas.microsoft.com/office/drawing/2014/main" id="{45195D93-330B-FA4D-9E1B-8DC2260DE8C2}"/>
              </a:ext>
            </a:extLst>
          </p:cNvPr>
          <p:cNvCxnSpPr>
            <a:cxnSpLocks/>
          </p:cNvCxnSpPr>
          <p:nvPr/>
        </p:nvCxnSpPr>
        <p:spPr>
          <a:xfrm flipV="1">
            <a:off x="6120268" y="1710885"/>
            <a:ext cx="5263690" cy="1"/>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p:nvCxnSpPr>
        <p:spPr>
          <a:xfrm>
            <a:off x="666304" y="1710885"/>
            <a:ext cx="5268199"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38" name="Text Placeholder 5">
            <a:extLst>
              <a:ext uri="{FF2B5EF4-FFF2-40B4-BE49-F238E27FC236}">
                <a16:creationId xmlns:a16="http://schemas.microsoft.com/office/drawing/2014/main" id="{67A06005-38F1-2E41-82AE-4CCA77513375}"/>
              </a:ext>
            </a:extLst>
          </p:cNvPr>
          <p:cNvSpPr>
            <a:spLocks noGrp="1"/>
          </p:cNvSpPr>
          <p:nvPr>
            <p:ph type="body" sz="quarter" idx="22" hasCustomPrompt="1"/>
          </p:nvPr>
        </p:nvSpPr>
        <p:spPr>
          <a:xfrm>
            <a:off x="914399" y="4014654"/>
            <a:ext cx="4680255"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CB0B1B95-6823-974C-B42D-F7A2353FD5CD}"/>
              </a:ext>
            </a:extLst>
          </p:cNvPr>
          <p:cNvSpPr>
            <a:spLocks noGrp="1"/>
          </p:cNvSpPr>
          <p:nvPr>
            <p:ph type="body" sz="quarter" idx="23"/>
          </p:nvPr>
        </p:nvSpPr>
        <p:spPr>
          <a:xfrm>
            <a:off x="914399" y="4312513"/>
            <a:ext cx="4680255"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C5F1742D-E858-0147-BA2E-2F14C3BB2D03}"/>
              </a:ext>
            </a:extLst>
          </p:cNvPr>
          <p:cNvSpPr>
            <a:spLocks noGrp="1"/>
          </p:cNvSpPr>
          <p:nvPr>
            <p:ph type="body" sz="quarter" idx="24" hasCustomPrompt="1"/>
          </p:nvPr>
        </p:nvSpPr>
        <p:spPr>
          <a:xfrm>
            <a:off x="6356006" y="4014654"/>
            <a:ext cx="4769194"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1DB8BCE1-7514-6946-87C6-9A39D20C2F19}"/>
              </a:ext>
            </a:extLst>
          </p:cNvPr>
          <p:cNvSpPr>
            <a:spLocks noGrp="1"/>
          </p:cNvSpPr>
          <p:nvPr>
            <p:ph type="body" sz="quarter" idx="25"/>
          </p:nvPr>
        </p:nvSpPr>
        <p:spPr>
          <a:xfrm>
            <a:off x="6356006" y="4312513"/>
            <a:ext cx="4769194"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6" name="Picture 45">
            <a:extLst>
              <a:ext uri="{FF2B5EF4-FFF2-40B4-BE49-F238E27FC236}">
                <a16:creationId xmlns:a16="http://schemas.microsoft.com/office/drawing/2014/main" id="{A35E8D20-DD85-834D-B784-0B3F9F43BA8B}"/>
              </a:ext>
            </a:extLst>
          </p:cNvPr>
          <p:cNvPicPr>
            <a:picLocks noChangeAspect="1"/>
          </p:cNvPicPr>
          <p:nvPr/>
        </p:nvPicPr>
        <p:blipFill>
          <a:blip r:embed="rId2"/>
          <a:stretch>
            <a:fillRect/>
          </a:stretch>
        </p:blipFill>
        <p:spPr>
          <a:xfrm>
            <a:off x="9512300" y="-10160"/>
            <a:ext cx="2679700" cy="1549400"/>
          </a:xfrm>
          <a:prstGeom prst="rect">
            <a:avLst/>
          </a:prstGeom>
        </p:spPr>
      </p:pic>
      <p:sp>
        <p:nvSpPr>
          <p:cNvPr id="16" name="Title 1">
            <a:extLst>
              <a:ext uri="{FF2B5EF4-FFF2-40B4-BE49-F238E27FC236}">
                <a16:creationId xmlns:a16="http://schemas.microsoft.com/office/drawing/2014/main" id="{3FC57504-A58A-6042-9280-C5B01962934D}"/>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2947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9CA5-0892-6346-801E-11CC35CC61D3}"/>
              </a:ext>
            </a:extLst>
          </p:cNvPr>
          <p:cNvSpPr>
            <a:spLocks noGrp="1"/>
          </p:cNvSpPr>
          <p:nvPr>
            <p:ph sz="half" idx="1"/>
          </p:nvPr>
        </p:nvSpPr>
        <p:spPr>
          <a:xfrm>
            <a:off x="702816" y="2511161"/>
            <a:ext cx="10799894" cy="1590179"/>
          </a:xfrm>
        </p:spPr>
        <p:txBody>
          <a:bodyPr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
        <p:nvSpPr>
          <p:cNvPr id="15" name="Text Placeholder 14">
            <a:extLst>
              <a:ext uri="{FF2B5EF4-FFF2-40B4-BE49-F238E27FC236}">
                <a16:creationId xmlns:a16="http://schemas.microsoft.com/office/drawing/2014/main" id="{BA02CCC8-9C24-FD4B-B186-99EE5DD9C3F0}"/>
              </a:ext>
            </a:extLst>
          </p:cNvPr>
          <p:cNvSpPr>
            <a:spLocks noGrp="1"/>
          </p:cNvSpPr>
          <p:nvPr>
            <p:ph type="body" sz="quarter" idx="13" hasCustomPrompt="1"/>
          </p:nvPr>
        </p:nvSpPr>
        <p:spPr>
          <a:xfrm>
            <a:off x="702816" y="1490128"/>
            <a:ext cx="10799894"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16" name="Text Placeholder 14">
            <a:extLst>
              <a:ext uri="{FF2B5EF4-FFF2-40B4-BE49-F238E27FC236}">
                <a16:creationId xmlns:a16="http://schemas.microsoft.com/office/drawing/2014/main" id="{AD7F6126-1B82-484D-BF7D-E7F4B2159555}"/>
              </a:ext>
            </a:extLst>
          </p:cNvPr>
          <p:cNvSpPr>
            <a:spLocks noGrp="1"/>
          </p:cNvSpPr>
          <p:nvPr>
            <p:ph type="body" sz="quarter" idx="14" hasCustomPrompt="1"/>
          </p:nvPr>
        </p:nvSpPr>
        <p:spPr>
          <a:xfrm>
            <a:off x="702816" y="1778227"/>
            <a:ext cx="10799894"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pic>
        <p:nvPicPr>
          <p:cNvPr id="9" name="Picture 8">
            <a:extLst>
              <a:ext uri="{FF2B5EF4-FFF2-40B4-BE49-F238E27FC236}">
                <a16:creationId xmlns:a16="http://schemas.microsoft.com/office/drawing/2014/main" id="{47C7EAAC-8063-7448-BCE3-5F6DA963C5C9}"/>
              </a:ext>
            </a:extLst>
          </p:cNvPr>
          <p:cNvPicPr>
            <a:picLocks noChangeAspect="1"/>
          </p:cNvPicPr>
          <p:nvPr/>
        </p:nvPicPr>
        <p:blipFill>
          <a:blip r:embed="rId2"/>
          <a:stretch>
            <a:fillRect/>
          </a:stretch>
        </p:blipFill>
        <p:spPr>
          <a:xfrm>
            <a:off x="9512300" y="-10160"/>
            <a:ext cx="2679700" cy="1549400"/>
          </a:xfrm>
          <a:prstGeom prst="rect">
            <a:avLst/>
          </a:prstGeom>
        </p:spPr>
      </p:pic>
      <p:sp>
        <p:nvSpPr>
          <p:cNvPr id="10" name="Title 1">
            <a:extLst>
              <a:ext uri="{FF2B5EF4-FFF2-40B4-BE49-F238E27FC236}">
                <a16:creationId xmlns:a16="http://schemas.microsoft.com/office/drawing/2014/main" id="{AA94CBF4-017A-484B-8D59-24F1A2C72AF8}"/>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191999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E7C7D72-47C5-E540-9B59-13A1E3585B75}"/>
              </a:ext>
            </a:extLst>
          </p:cNvPr>
          <p:cNvSpPr>
            <a:spLocks noGrp="1"/>
          </p:cNvSpPr>
          <p:nvPr>
            <p:ph type="pic" sz="quarter" idx="10"/>
          </p:nvPr>
        </p:nvSpPr>
        <p:spPr>
          <a:xfrm>
            <a:off x="0" y="0"/>
            <a:ext cx="12192000" cy="6858000"/>
          </a:xfrm>
        </p:spPr>
        <p:txBody>
          <a:bodyPr/>
          <a:lstStyle/>
          <a:p>
            <a:r>
              <a:rPr lang="en-US"/>
              <a:t>Click icon to add picture</a:t>
            </a:r>
          </a:p>
        </p:txBody>
      </p:sp>
      <p:pic>
        <p:nvPicPr>
          <p:cNvPr id="5" name="Picture 4">
            <a:extLst>
              <a:ext uri="{FF2B5EF4-FFF2-40B4-BE49-F238E27FC236}">
                <a16:creationId xmlns:a16="http://schemas.microsoft.com/office/drawing/2014/main" id="{33D56DE3-95C2-F144-AF42-D406259A97F3}"/>
              </a:ext>
            </a:extLst>
          </p:cNvPr>
          <p:cNvPicPr>
            <a:picLocks noChangeAspect="1"/>
          </p:cNvPicPr>
          <p:nvPr/>
        </p:nvPicPr>
        <p:blipFill>
          <a:blip r:embed="rId2"/>
          <a:srcRect/>
          <a:stretch/>
        </p:blipFill>
        <p:spPr>
          <a:xfrm>
            <a:off x="0" y="5556"/>
            <a:ext cx="12192000" cy="6858000"/>
          </a:xfrm>
          <a:prstGeom prst="rect">
            <a:avLst/>
          </a:prstGeom>
        </p:spPr>
      </p:pic>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680407" y="2378383"/>
            <a:ext cx="5845653" cy="2769989"/>
          </a:xfrm>
        </p:spPr>
        <p:txBody>
          <a:bodyPr wrap="square" anchor="b">
            <a:spAutoFit/>
          </a:bodyPr>
          <a:lstStyle>
            <a:lvl1pPr algn="l">
              <a:lnSpc>
                <a:spcPts val="7200"/>
              </a:lnSpc>
              <a:defRPr sz="7000" b="0" i="0">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680407" y="5390098"/>
            <a:ext cx="9144000" cy="221214"/>
          </a:xfrm>
        </p:spPr>
        <p:txBody>
          <a:bodyPr lIns="0" tIns="0" rIns="0" bIns="0">
            <a:spAutoFit/>
          </a:bodyPr>
          <a:lstStyle>
            <a:lvl1pPr marL="0" indent="0" algn="l">
              <a:buNone/>
              <a:defRPr sz="1800" b="0" i="0" baseline="0">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p:nvPicPr>
        <p:blipFill>
          <a:blip r:embed="rId3"/>
          <a:stretch>
            <a:fillRect/>
          </a:stretch>
        </p:blipFill>
        <p:spPr>
          <a:xfrm>
            <a:off x="680407" y="1246688"/>
            <a:ext cx="2463800" cy="406400"/>
          </a:xfrm>
          <a:prstGeom prst="rect">
            <a:avLst/>
          </a:prstGeom>
        </p:spPr>
      </p:pic>
    </p:spTree>
    <p:extLst>
      <p:ext uri="{BB962C8B-B14F-4D97-AF65-F5344CB8AC3E}">
        <p14:creationId xmlns:p14="http://schemas.microsoft.com/office/powerpoint/2010/main" val="417917015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One Column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4E664C-F57B-4A48-9B16-844150596A16}"/>
              </a:ext>
            </a:extLst>
          </p:cNvPr>
          <p:cNvPicPr>
            <a:picLocks noChangeAspect="1"/>
          </p:cNvPicPr>
          <p:nvPr/>
        </p:nvPicPr>
        <p:blipFill>
          <a:blip r:embed="rId2"/>
          <a:stretch>
            <a:fillRect/>
          </a:stretch>
        </p:blipFill>
        <p:spPr>
          <a:xfrm>
            <a:off x="4318000" y="-17936"/>
            <a:ext cx="1778000" cy="1549400"/>
          </a:xfrm>
          <a:prstGeom prst="rect">
            <a:avLst/>
          </a:prstGeom>
        </p:spPr>
      </p:pic>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
        <p:nvSpPr>
          <p:cNvPr id="9" name="Picture Placeholder 8">
            <a:extLst>
              <a:ext uri="{FF2B5EF4-FFF2-40B4-BE49-F238E27FC236}">
                <a16:creationId xmlns:a16="http://schemas.microsoft.com/office/drawing/2014/main" id="{01FB863F-8979-A440-B7B7-C4C65BE66F58}"/>
              </a:ext>
            </a:extLst>
          </p:cNvPr>
          <p:cNvSpPr>
            <a:spLocks noGrp="1"/>
          </p:cNvSpPr>
          <p:nvPr>
            <p:ph type="pic" sz="quarter" idx="15"/>
          </p:nvPr>
        </p:nvSpPr>
        <p:spPr>
          <a:xfrm>
            <a:off x="6096000" y="0"/>
            <a:ext cx="6096000" cy="6858000"/>
          </a:xfrm>
        </p:spPr>
        <p:txBody>
          <a:bodyPr/>
          <a:lstStyle>
            <a:lvl1pPr>
              <a:defRPr b="0" i="0">
                <a:latin typeface="Roboto Th" pitchFamily="2" charset="0"/>
                <a:ea typeface="Roboto Th" pitchFamily="2" charset="0"/>
              </a:defRPr>
            </a:lvl1pPr>
          </a:lstStyle>
          <a:p>
            <a:r>
              <a:rPr lang="en-US"/>
              <a:t>Click icon to add picture</a:t>
            </a:r>
          </a:p>
        </p:txBody>
      </p:sp>
      <p:sp>
        <p:nvSpPr>
          <p:cNvPr id="14" name="Slide Number Placeholder 5">
            <a:extLst>
              <a:ext uri="{FF2B5EF4-FFF2-40B4-BE49-F238E27FC236}">
                <a16:creationId xmlns:a16="http://schemas.microsoft.com/office/drawing/2014/main" id="{6D7B67E5-61E5-7D4A-BCB3-6BC91D9F69BE}"/>
              </a:ext>
            </a:extLst>
          </p:cNvPr>
          <p:cNvSpPr>
            <a:spLocks noGrp="1"/>
          </p:cNvSpPr>
          <p:nvPr>
            <p:ph type="sldNum" sz="quarter" idx="12"/>
          </p:nvPr>
        </p:nvSpPr>
        <p:spPr>
          <a:xfrm>
            <a:off x="11690350" y="5723872"/>
            <a:ext cx="339680" cy="365125"/>
          </a:xfrm>
        </p:spPr>
        <p:txBody>
          <a:bodyPr/>
          <a:lstStyle>
            <a:lvl1pPr>
              <a:defRPr b="0" i="0">
                <a:solidFill>
                  <a:schemeClr val="bg1"/>
                </a:solidFill>
                <a:latin typeface="Roboto Th" pitchFamily="2" charset="0"/>
                <a:ea typeface="Roboto Th" pitchFamily="2" charset="0"/>
              </a:defRPr>
            </a:lvl1pPr>
          </a:lstStyle>
          <a:p>
            <a:fld id="{B7E7D3F3-8609-6547-8FEE-43BE39D3CB94}" type="slidenum">
              <a:rPr lang="en-US" smtClean="0"/>
              <a:t>‹#›</a:t>
            </a:fld>
            <a:endParaRPr lang="en-US"/>
          </a:p>
        </p:txBody>
      </p:sp>
      <p:cxnSp>
        <p:nvCxnSpPr>
          <p:cNvPr id="17" name="Straight Connector 16">
            <a:extLst>
              <a:ext uri="{FF2B5EF4-FFF2-40B4-BE49-F238E27FC236}">
                <a16:creationId xmlns:a16="http://schemas.microsoft.com/office/drawing/2014/main" id="{2423FC32-464D-354C-BE50-5B2EB2CCFAB3}"/>
              </a:ext>
            </a:extLst>
          </p:cNvPr>
          <p:cNvCxnSpPr>
            <a:cxnSpLocks/>
          </p:cNvCxnSpPr>
          <p:nvPr/>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3AF5465-71C4-674A-8EBC-D948D555F884}"/>
              </a:ext>
            </a:extLst>
          </p:cNvPr>
          <p:cNvPicPr>
            <a:picLocks noChangeAspect="1"/>
          </p:cNvPicPr>
          <p:nvPr/>
        </p:nvPicPr>
        <p:blipFill>
          <a:blip r:embed="rId3">
            <a:biLevel thresh="25000"/>
          </a:blip>
          <a:stretch>
            <a:fillRect/>
          </a:stretch>
        </p:blipFill>
        <p:spPr>
          <a:xfrm>
            <a:off x="11745890" y="6372094"/>
            <a:ext cx="228600" cy="266700"/>
          </a:xfrm>
          <a:prstGeom prst="rect">
            <a:avLst/>
          </a:prstGeom>
        </p:spPr>
      </p:pic>
      <p:sp>
        <p:nvSpPr>
          <p:cNvPr id="19" name="Footer Placeholder 4">
            <a:extLst>
              <a:ext uri="{FF2B5EF4-FFF2-40B4-BE49-F238E27FC236}">
                <a16:creationId xmlns:a16="http://schemas.microsoft.com/office/drawing/2014/main" id="{51FD9EE5-0E30-1540-8679-06572A202983}"/>
              </a:ext>
            </a:extLst>
          </p:cNvPr>
          <p:cNvSpPr txBox="1">
            <a:spLocks/>
          </p:cNvSpPr>
          <p:nvPr/>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a:solidFill>
                  <a:schemeClr val="bg1"/>
                </a:solidFill>
                <a:effectLst/>
                <a:latin typeface="Roboto Lt" pitchFamily="2" charset="0"/>
                <a:ea typeface="Roboto Lt" pitchFamily="2" charset="0"/>
              </a:rPr>
              <a:t>cyberark.com</a:t>
            </a:r>
          </a:p>
        </p:txBody>
      </p:sp>
      <p:cxnSp>
        <p:nvCxnSpPr>
          <p:cNvPr id="20" name="Straight Connector 19">
            <a:extLst>
              <a:ext uri="{FF2B5EF4-FFF2-40B4-BE49-F238E27FC236}">
                <a16:creationId xmlns:a16="http://schemas.microsoft.com/office/drawing/2014/main" id="{0682305B-54CA-D944-B623-BFF1472653F4}"/>
              </a:ext>
            </a:extLst>
          </p:cNvPr>
          <p:cNvCxnSpPr>
            <a:cxnSpLocks/>
          </p:cNvCxnSpPr>
          <p:nvPr/>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2CB945B-5644-644E-BAE0-42ED0E307C81}"/>
              </a:ext>
            </a:extLst>
          </p:cNvPr>
          <p:cNvSpPr>
            <a:spLocks noGrp="1"/>
          </p:cNvSpPr>
          <p:nvPr>
            <p:ph sz="half" idx="1"/>
          </p:nvPr>
        </p:nvSpPr>
        <p:spPr>
          <a:xfrm>
            <a:off x="702816" y="2762449"/>
            <a:ext cx="4859785" cy="1590179"/>
          </a:xfrm>
        </p:spPr>
        <p:txBody>
          <a:bodyPr wrap="square"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0FDC2FCC-84BD-E642-B9C0-AD738D1F7733}"/>
              </a:ext>
            </a:extLst>
          </p:cNvPr>
          <p:cNvSpPr>
            <a:spLocks noGrp="1"/>
          </p:cNvSpPr>
          <p:nvPr>
            <p:ph type="body" sz="quarter" idx="13" hasCustomPrompt="1"/>
          </p:nvPr>
        </p:nvSpPr>
        <p:spPr>
          <a:xfrm>
            <a:off x="702816" y="1862550"/>
            <a:ext cx="4859785"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24" name="Text Placeholder 14">
            <a:extLst>
              <a:ext uri="{FF2B5EF4-FFF2-40B4-BE49-F238E27FC236}">
                <a16:creationId xmlns:a16="http://schemas.microsoft.com/office/drawing/2014/main" id="{FDF4DD0D-54E7-D645-BDAE-CE99CB9D63D3}"/>
              </a:ext>
            </a:extLst>
          </p:cNvPr>
          <p:cNvSpPr>
            <a:spLocks noGrp="1"/>
          </p:cNvSpPr>
          <p:nvPr>
            <p:ph type="body" sz="quarter" idx="14" hasCustomPrompt="1"/>
          </p:nvPr>
        </p:nvSpPr>
        <p:spPr>
          <a:xfrm>
            <a:off x="702816" y="2150649"/>
            <a:ext cx="4859785"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sp>
        <p:nvSpPr>
          <p:cNvPr id="15" name="Title 1">
            <a:extLst>
              <a:ext uri="{FF2B5EF4-FFF2-40B4-BE49-F238E27FC236}">
                <a16:creationId xmlns:a16="http://schemas.microsoft.com/office/drawing/2014/main" id="{07D14040-2E83-E546-A3D1-A26CA9C0875F}"/>
              </a:ext>
            </a:extLst>
          </p:cNvPr>
          <p:cNvSpPr>
            <a:spLocks noGrp="1"/>
          </p:cNvSpPr>
          <p:nvPr>
            <p:ph type="title"/>
          </p:nvPr>
        </p:nvSpPr>
        <p:spPr>
          <a:xfrm>
            <a:off x="625258" y="392374"/>
            <a:ext cx="3757272" cy="1055180"/>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1724937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One Column with Phot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
        <p:nvSpPr>
          <p:cNvPr id="9" name="Picture Placeholder 8">
            <a:extLst>
              <a:ext uri="{FF2B5EF4-FFF2-40B4-BE49-F238E27FC236}">
                <a16:creationId xmlns:a16="http://schemas.microsoft.com/office/drawing/2014/main" id="{01FB863F-8979-A440-B7B7-C4C65BE66F58}"/>
              </a:ext>
            </a:extLst>
          </p:cNvPr>
          <p:cNvSpPr>
            <a:spLocks noGrp="1"/>
          </p:cNvSpPr>
          <p:nvPr>
            <p:ph type="pic" sz="quarter" idx="15"/>
          </p:nvPr>
        </p:nvSpPr>
        <p:spPr>
          <a:xfrm>
            <a:off x="6096000" y="0"/>
            <a:ext cx="6096000" cy="6858000"/>
          </a:xfrm>
        </p:spPr>
        <p:txBody>
          <a:bodyPr/>
          <a:lstStyle>
            <a:lvl1pPr>
              <a:defRPr b="0" i="0">
                <a:latin typeface="Roboto Th" pitchFamily="2" charset="0"/>
                <a:ea typeface="Roboto Th" pitchFamily="2" charset="0"/>
              </a:defRPr>
            </a:lvl1pPr>
          </a:lstStyle>
          <a:p>
            <a:r>
              <a:rPr lang="en-US"/>
              <a:t>Click icon to add picture</a:t>
            </a:r>
          </a:p>
        </p:txBody>
      </p:sp>
      <p:sp>
        <p:nvSpPr>
          <p:cNvPr id="14" name="Slide Number Placeholder 5">
            <a:extLst>
              <a:ext uri="{FF2B5EF4-FFF2-40B4-BE49-F238E27FC236}">
                <a16:creationId xmlns:a16="http://schemas.microsoft.com/office/drawing/2014/main" id="{6D7B67E5-61E5-7D4A-BCB3-6BC91D9F69BE}"/>
              </a:ext>
            </a:extLst>
          </p:cNvPr>
          <p:cNvSpPr>
            <a:spLocks noGrp="1"/>
          </p:cNvSpPr>
          <p:nvPr>
            <p:ph type="sldNum" sz="quarter" idx="12"/>
          </p:nvPr>
        </p:nvSpPr>
        <p:spPr>
          <a:xfrm>
            <a:off x="11690350" y="5723872"/>
            <a:ext cx="339680" cy="365125"/>
          </a:xfrm>
        </p:spPr>
        <p:txBody>
          <a:bodyPr/>
          <a:lstStyle>
            <a:lvl1pPr>
              <a:defRPr b="0" i="0">
                <a:solidFill>
                  <a:schemeClr val="bg1"/>
                </a:solidFill>
                <a:latin typeface="Roboto Th" pitchFamily="2" charset="0"/>
                <a:ea typeface="Roboto Th" pitchFamily="2" charset="0"/>
              </a:defRPr>
            </a:lvl1pPr>
          </a:lstStyle>
          <a:p>
            <a:fld id="{B7E7D3F3-8609-6547-8FEE-43BE39D3CB94}" type="slidenum">
              <a:rPr lang="en-US" smtClean="0"/>
              <a:t>‹#›</a:t>
            </a:fld>
            <a:endParaRPr lang="en-US"/>
          </a:p>
        </p:txBody>
      </p:sp>
      <p:cxnSp>
        <p:nvCxnSpPr>
          <p:cNvPr id="17" name="Straight Connector 16">
            <a:extLst>
              <a:ext uri="{FF2B5EF4-FFF2-40B4-BE49-F238E27FC236}">
                <a16:creationId xmlns:a16="http://schemas.microsoft.com/office/drawing/2014/main" id="{2423FC32-464D-354C-BE50-5B2EB2CCFAB3}"/>
              </a:ext>
            </a:extLst>
          </p:cNvPr>
          <p:cNvCxnSpPr>
            <a:cxnSpLocks/>
          </p:cNvCxnSpPr>
          <p:nvPr/>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3AF5465-71C4-674A-8EBC-D948D555F884}"/>
              </a:ext>
            </a:extLst>
          </p:cNvPr>
          <p:cNvPicPr>
            <a:picLocks noChangeAspect="1"/>
          </p:cNvPicPr>
          <p:nvPr/>
        </p:nvPicPr>
        <p:blipFill>
          <a:blip r:embed="rId2">
            <a:biLevel thresh="25000"/>
          </a:blip>
          <a:stretch>
            <a:fillRect/>
          </a:stretch>
        </p:blipFill>
        <p:spPr>
          <a:xfrm>
            <a:off x="11745890" y="6372094"/>
            <a:ext cx="228600" cy="266700"/>
          </a:xfrm>
          <a:prstGeom prst="rect">
            <a:avLst/>
          </a:prstGeom>
        </p:spPr>
      </p:pic>
      <p:sp>
        <p:nvSpPr>
          <p:cNvPr id="19" name="Footer Placeholder 4">
            <a:extLst>
              <a:ext uri="{FF2B5EF4-FFF2-40B4-BE49-F238E27FC236}">
                <a16:creationId xmlns:a16="http://schemas.microsoft.com/office/drawing/2014/main" id="{51FD9EE5-0E30-1540-8679-06572A202983}"/>
              </a:ext>
            </a:extLst>
          </p:cNvPr>
          <p:cNvSpPr txBox="1">
            <a:spLocks/>
          </p:cNvSpPr>
          <p:nvPr/>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a:solidFill>
                  <a:schemeClr val="bg1"/>
                </a:solidFill>
                <a:effectLst/>
                <a:latin typeface="Roboto Lt" pitchFamily="2" charset="0"/>
                <a:ea typeface="Roboto Lt" pitchFamily="2" charset="0"/>
              </a:rPr>
              <a:t>cyberark.com</a:t>
            </a:r>
          </a:p>
        </p:txBody>
      </p:sp>
      <p:cxnSp>
        <p:nvCxnSpPr>
          <p:cNvPr id="20" name="Straight Connector 19">
            <a:extLst>
              <a:ext uri="{FF2B5EF4-FFF2-40B4-BE49-F238E27FC236}">
                <a16:creationId xmlns:a16="http://schemas.microsoft.com/office/drawing/2014/main" id="{0682305B-54CA-D944-B623-BFF1472653F4}"/>
              </a:ext>
            </a:extLst>
          </p:cNvPr>
          <p:cNvCxnSpPr>
            <a:cxnSpLocks/>
          </p:cNvCxnSpPr>
          <p:nvPr/>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E056183B-EF49-B046-850C-B236D687C7C1}"/>
              </a:ext>
            </a:extLst>
          </p:cNvPr>
          <p:cNvSpPr>
            <a:spLocks noGrp="1"/>
          </p:cNvSpPr>
          <p:nvPr>
            <p:ph sz="half" idx="1"/>
          </p:nvPr>
        </p:nvSpPr>
        <p:spPr>
          <a:xfrm>
            <a:off x="702816" y="2762449"/>
            <a:ext cx="4859785" cy="1590179"/>
          </a:xfrm>
        </p:spPr>
        <p:txBody>
          <a:bodyPr wrap="square"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FE96FE35-AFC2-9A43-9CFF-7248C59EF0C4}"/>
              </a:ext>
            </a:extLst>
          </p:cNvPr>
          <p:cNvSpPr>
            <a:spLocks noGrp="1"/>
          </p:cNvSpPr>
          <p:nvPr>
            <p:ph type="body" sz="quarter" idx="13" hasCustomPrompt="1"/>
          </p:nvPr>
        </p:nvSpPr>
        <p:spPr>
          <a:xfrm>
            <a:off x="702816" y="1862550"/>
            <a:ext cx="4859785"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16" name="Text Placeholder 14">
            <a:extLst>
              <a:ext uri="{FF2B5EF4-FFF2-40B4-BE49-F238E27FC236}">
                <a16:creationId xmlns:a16="http://schemas.microsoft.com/office/drawing/2014/main" id="{DBD98F3A-2EE8-E147-8DED-5095E690A702}"/>
              </a:ext>
            </a:extLst>
          </p:cNvPr>
          <p:cNvSpPr>
            <a:spLocks noGrp="1"/>
          </p:cNvSpPr>
          <p:nvPr>
            <p:ph type="body" sz="quarter" idx="14" hasCustomPrompt="1"/>
          </p:nvPr>
        </p:nvSpPr>
        <p:spPr>
          <a:xfrm>
            <a:off x="702816" y="2150649"/>
            <a:ext cx="4859785"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sp>
        <p:nvSpPr>
          <p:cNvPr id="21" name="Title 1">
            <a:extLst>
              <a:ext uri="{FF2B5EF4-FFF2-40B4-BE49-F238E27FC236}">
                <a16:creationId xmlns:a16="http://schemas.microsoft.com/office/drawing/2014/main" id="{F6BEB8AF-6103-5A45-88D9-70FA0E849F2D}"/>
              </a:ext>
            </a:extLst>
          </p:cNvPr>
          <p:cNvSpPr>
            <a:spLocks noGrp="1"/>
          </p:cNvSpPr>
          <p:nvPr>
            <p:ph type="title"/>
          </p:nvPr>
        </p:nvSpPr>
        <p:spPr>
          <a:xfrm>
            <a:off x="625258" y="392374"/>
            <a:ext cx="3757272" cy="1055180"/>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3435463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9CA5-0892-6346-801E-11CC35CC61D3}"/>
              </a:ext>
            </a:extLst>
          </p:cNvPr>
          <p:cNvSpPr>
            <a:spLocks noGrp="1"/>
          </p:cNvSpPr>
          <p:nvPr>
            <p:ph sz="half" idx="1"/>
          </p:nvPr>
        </p:nvSpPr>
        <p:spPr>
          <a:xfrm>
            <a:off x="696912" y="2511161"/>
            <a:ext cx="5181600" cy="1590179"/>
          </a:xfrm>
        </p:spPr>
        <p:txBody>
          <a:bodyPr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749264-B152-F145-8DE6-0638FA8E2C8B}"/>
              </a:ext>
            </a:extLst>
          </p:cNvPr>
          <p:cNvSpPr>
            <a:spLocks noGrp="1"/>
          </p:cNvSpPr>
          <p:nvPr>
            <p:ph sz="half" idx="2"/>
          </p:nvPr>
        </p:nvSpPr>
        <p:spPr>
          <a:xfrm>
            <a:off x="6147148" y="2511161"/>
            <a:ext cx="5181600" cy="1590179"/>
          </a:xfrm>
        </p:spPr>
        <p:txBody>
          <a:bodyPr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pic>
        <p:nvPicPr>
          <p:cNvPr id="10" name="Picture 9">
            <a:extLst>
              <a:ext uri="{FF2B5EF4-FFF2-40B4-BE49-F238E27FC236}">
                <a16:creationId xmlns:a16="http://schemas.microsoft.com/office/drawing/2014/main" id="{DEF76465-3F64-9F4D-8A74-E9A67560E041}"/>
              </a:ext>
            </a:extLst>
          </p:cNvPr>
          <p:cNvPicPr>
            <a:picLocks noChangeAspect="1"/>
          </p:cNvPicPr>
          <p:nvPr/>
        </p:nvPicPr>
        <p:blipFill>
          <a:blip r:embed="rId2"/>
          <a:stretch>
            <a:fillRect/>
          </a:stretch>
        </p:blipFill>
        <p:spPr>
          <a:xfrm>
            <a:off x="9512300" y="0"/>
            <a:ext cx="2679700" cy="1803400"/>
          </a:xfrm>
          <a:prstGeom prst="rect">
            <a:avLst/>
          </a:prstGeom>
        </p:spPr>
      </p:pic>
      <p:sp>
        <p:nvSpPr>
          <p:cNvPr id="13" name="Text Placeholder 14">
            <a:extLst>
              <a:ext uri="{FF2B5EF4-FFF2-40B4-BE49-F238E27FC236}">
                <a16:creationId xmlns:a16="http://schemas.microsoft.com/office/drawing/2014/main" id="{31408C60-6F73-FD4D-967C-275BA6685BE8}"/>
              </a:ext>
            </a:extLst>
          </p:cNvPr>
          <p:cNvSpPr>
            <a:spLocks noGrp="1"/>
          </p:cNvSpPr>
          <p:nvPr>
            <p:ph type="body" sz="quarter" idx="13" hasCustomPrompt="1"/>
          </p:nvPr>
        </p:nvSpPr>
        <p:spPr>
          <a:xfrm>
            <a:off x="702816" y="1490128"/>
            <a:ext cx="10799894"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14" name="Text Placeholder 14">
            <a:extLst>
              <a:ext uri="{FF2B5EF4-FFF2-40B4-BE49-F238E27FC236}">
                <a16:creationId xmlns:a16="http://schemas.microsoft.com/office/drawing/2014/main" id="{2ECB503C-0047-4541-94F4-22EE58B524E6}"/>
              </a:ext>
            </a:extLst>
          </p:cNvPr>
          <p:cNvSpPr>
            <a:spLocks noGrp="1"/>
          </p:cNvSpPr>
          <p:nvPr>
            <p:ph type="body" sz="quarter" idx="14" hasCustomPrompt="1"/>
          </p:nvPr>
        </p:nvSpPr>
        <p:spPr>
          <a:xfrm>
            <a:off x="702816" y="1778227"/>
            <a:ext cx="10799894"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sp>
        <p:nvSpPr>
          <p:cNvPr id="15" name="Title 1">
            <a:extLst>
              <a:ext uri="{FF2B5EF4-FFF2-40B4-BE49-F238E27FC236}">
                <a16:creationId xmlns:a16="http://schemas.microsoft.com/office/drawing/2014/main" id="{D0740199-C037-A346-8EE3-EC70CF390ACA}"/>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673120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Header and Graphic">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
        <p:nvSpPr>
          <p:cNvPr id="5" name="Picture Placeholder 4">
            <a:extLst>
              <a:ext uri="{FF2B5EF4-FFF2-40B4-BE49-F238E27FC236}">
                <a16:creationId xmlns:a16="http://schemas.microsoft.com/office/drawing/2014/main" id="{7A09AEED-91CD-C749-BDE0-7EA29A5A85DF}"/>
              </a:ext>
            </a:extLst>
          </p:cNvPr>
          <p:cNvSpPr>
            <a:spLocks noGrp="1"/>
          </p:cNvSpPr>
          <p:nvPr>
            <p:ph type="pic" sz="quarter" idx="13"/>
          </p:nvPr>
        </p:nvSpPr>
        <p:spPr>
          <a:xfrm>
            <a:off x="687388" y="1371601"/>
            <a:ext cx="10742612" cy="4800600"/>
          </a:xfrm>
        </p:spPr>
        <p:txBody>
          <a:bodyPr/>
          <a:lstStyle>
            <a:lvl1pPr>
              <a:defRPr b="0" i="0">
                <a:latin typeface="Roboto Th" pitchFamily="2" charset="0"/>
                <a:ea typeface="Roboto Th" pitchFamily="2" charset="0"/>
              </a:defRPr>
            </a:lvl1pPr>
          </a:lstStyle>
          <a:p>
            <a:r>
              <a:rPr lang="en-US"/>
              <a:t>Click icon to add picture</a:t>
            </a:r>
          </a:p>
        </p:txBody>
      </p:sp>
      <p:sp>
        <p:nvSpPr>
          <p:cNvPr id="12" name="Title 1">
            <a:extLst>
              <a:ext uri="{FF2B5EF4-FFF2-40B4-BE49-F238E27FC236}">
                <a16:creationId xmlns:a16="http://schemas.microsoft.com/office/drawing/2014/main" id="{A8455EC2-E5FC-AC42-B079-369A43BD75A9}"/>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4070326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_Header and Graph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D2269B-2B16-A341-B90B-EACFF374BE8E}"/>
              </a:ext>
            </a:extLst>
          </p:cNvPr>
          <p:cNvSpPr/>
          <p:nvPr/>
        </p:nvSpPr>
        <p:spPr>
          <a:xfrm>
            <a:off x="0" y="0"/>
            <a:ext cx="12192000" cy="6858000"/>
          </a:xfrm>
          <a:prstGeom prst="rect">
            <a:avLst/>
          </a:prstGeom>
          <a:solidFill>
            <a:srgbClr val="2E38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
        <p:nvSpPr>
          <p:cNvPr id="5" name="Picture Placeholder 4">
            <a:extLst>
              <a:ext uri="{FF2B5EF4-FFF2-40B4-BE49-F238E27FC236}">
                <a16:creationId xmlns:a16="http://schemas.microsoft.com/office/drawing/2014/main" id="{7A09AEED-91CD-C749-BDE0-7EA29A5A85DF}"/>
              </a:ext>
            </a:extLst>
          </p:cNvPr>
          <p:cNvSpPr>
            <a:spLocks noGrp="1"/>
          </p:cNvSpPr>
          <p:nvPr>
            <p:ph type="pic" sz="quarter" idx="13"/>
          </p:nvPr>
        </p:nvSpPr>
        <p:spPr>
          <a:xfrm>
            <a:off x="687388" y="1371601"/>
            <a:ext cx="10742612" cy="4800600"/>
          </a:xfrm>
        </p:spPr>
        <p:txBody>
          <a:bodyPr/>
          <a:lstStyle>
            <a:lvl1pPr>
              <a:defRPr b="0" i="0">
                <a:latin typeface="Roboto Th" pitchFamily="2" charset="0"/>
                <a:ea typeface="Roboto Th" pitchFamily="2" charset="0"/>
              </a:defRPr>
            </a:lvl1pPr>
          </a:lstStyle>
          <a:p>
            <a:r>
              <a:rPr lang="en-US"/>
              <a:t>Click icon to add picture</a:t>
            </a:r>
          </a:p>
        </p:txBody>
      </p:sp>
      <p:sp>
        <p:nvSpPr>
          <p:cNvPr id="13" name="Slide Number Placeholder 5">
            <a:extLst>
              <a:ext uri="{FF2B5EF4-FFF2-40B4-BE49-F238E27FC236}">
                <a16:creationId xmlns:a16="http://schemas.microsoft.com/office/drawing/2014/main" id="{A4E35749-2FD3-F240-B1AE-365874B800B3}"/>
              </a:ext>
            </a:extLst>
          </p:cNvPr>
          <p:cNvSpPr txBox="1">
            <a:spLocks/>
          </p:cNvSpPr>
          <p:nvPr/>
        </p:nvSpPr>
        <p:spPr>
          <a:xfrm>
            <a:off x="11690350" y="5723872"/>
            <a:ext cx="339680" cy="365125"/>
          </a:xfrm>
          <a:prstGeom prst="rect">
            <a:avLst/>
          </a:prstGeom>
        </p:spPr>
        <p:txBody>
          <a:bodyPr vert="horz" lIns="0" tIns="0" rIns="0" bIns="0" rtlCol="0" anchor="ctr"/>
          <a:lstStyle>
            <a:defPPr>
              <a:defRPr lang="en-US"/>
            </a:defPPr>
            <a:lvl1pPr marL="0" algn="ctr" defTabSz="914400" rtl="0" eaLnBrk="1" latinLnBrk="0" hangingPunct="1">
              <a:defRPr sz="800" kern="1200">
                <a:solidFill>
                  <a:schemeClr val="bg1"/>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4DAF8E-FDD9-D749-9BB5-653BA8DA8860}" type="slidenum">
              <a:rPr lang="en-US" b="0" i="0" smtClean="0">
                <a:latin typeface="Roboto Th" pitchFamily="2" charset="0"/>
                <a:ea typeface="Roboto Th" pitchFamily="2" charset="0"/>
              </a:rPr>
              <a:pPr/>
              <a:t>‹#›</a:t>
            </a:fld>
            <a:endParaRPr lang="en-US" b="0" i="0">
              <a:latin typeface="Roboto Th" pitchFamily="2" charset="0"/>
              <a:ea typeface="Roboto Th" pitchFamily="2" charset="0"/>
            </a:endParaRPr>
          </a:p>
        </p:txBody>
      </p:sp>
      <p:cxnSp>
        <p:nvCxnSpPr>
          <p:cNvPr id="14" name="Straight Connector 13">
            <a:extLst>
              <a:ext uri="{FF2B5EF4-FFF2-40B4-BE49-F238E27FC236}">
                <a16:creationId xmlns:a16="http://schemas.microsoft.com/office/drawing/2014/main" id="{ABC59F00-3560-7E43-8DB2-FDF775932CCA}"/>
              </a:ext>
            </a:extLst>
          </p:cNvPr>
          <p:cNvCxnSpPr>
            <a:cxnSpLocks/>
          </p:cNvCxnSpPr>
          <p:nvPr/>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19DEB05-7E05-5A4C-9538-4D0CC5C4DDE2}"/>
              </a:ext>
            </a:extLst>
          </p:cNvPr>
          <p:cNvPicPr>
            <a:picLocks noChangeAspect="1"/>
          </p:cNvPicPr>
          <p:nvPr/>
        </p:nvPicPr>
        <p:blipFill>
          <a:blip r:embed="rId2">
            <a:biLevel thresh="25000"/>
          </a:blip>
          <a:stretch>
            <a:fillRect/>
          </a:stretch>
        </p:blipFill>
        <p:spPr>
          <a:xfrm>
            <a:off x="11745890" y="6372094"/>
            <a:ext cx="228600" cy="266700"/>
          </a:xfrm>
          <a:prstGeom prst="rect">
            <a:avLst/>
          </a:prstGeom>
        </p:spPr>
      </p:pic>
      <p:cxnSp>
        <p:nvCxnSpPr>
          <p:cNvPr id="16" name="Straight Connector 15">
            <a:extLst>
              <a:ext uri="{FF2B5EF4-FFF2-40B4-BE49-F238E27FC236}">
                <a16:creationId xmlns:a16="http://schemas.microsoft.com/office/drawing/2014/main" id="{D7096FA6-F0A3-8E48-B426-A4320C671A0C}"/>
              </a:ext>
            </a:extLst>
          </p:cNvPr>
          <p:cNvCxnSpPr>
            <a:cxnSpLocks/>
          </p:cNvCxnSpPr>
          <p:nvPr/>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298BB00-4D38-8D4F-AE4E-16F690C7F586}"/>
              </a:ext>
            </a:extLst>
          </p:cNvPr>
          <p:cNvSpPr/>
          <p:nvPr/>
        </p:nvSpPr>
        <p:spPr>
          <a:xfrm>
            <a:off x="-1" y="0"/>
            <a:ext cx="54864" cy="6858000"/>
          </a:xfrm>
          <a:prstGeom prst="rect">
            <a:avLst/>
          </a:prstGeom>
          <a:gradFill>
            <a:gsLst>
              <a:gs pos="100000">
                <a:srgbClr val="2BB3EE"/>
              </a:gs>
              <a:gs pos="0">
                <a:srgbClr val="266FB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EBCD17C-32DD-6940-AB2B-3F2C8AA4768E}"/>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39100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A90464-7FA3-6143-AF00-2D231BB704EC}"/>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5" name="Footer Placeholder 4">
            <a:extLst>
              <a:ext uri="{FF2B5EF4-FFF2-40B4-BE49-F238E27FC236}">
                <a16:creationId xmlns:a16="http://schemas.microsoft.com/office/drawing/2014/main" id="{CAACAC4A-91A1-3B41-B4AE-A23E63266509}"/>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Tree>
    <p:extLst>
      <p:ext uri="{BB962C8B-B14F-4D97-AF65-F5344CB8AC3E}">
        <p14:creationId xmlns:p14="http://schemas.microsoft.com/office/powerpoint/2010/main" val="3542463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sp>
        <p:nvSpPr>
          <p:cNvPr id="2" name="Process 1">
            <a:extLst>
              <a:ext uri="{FF2B5EF4-FFF2-40B4-BE49-F238E27FC236}">
                <a16:creationId xmlns:a16="http://schemas.microsoft.com/office/drawing/2014/main" id="{3AE5CB7D-CE87-AC43-AE6E-EA7BB507D624}"/>
              </a:ext>
            </a:extLst>
          </p:cNvPr>
          <p:cNvSpPr/>
          <p:nvPr userDrawn="1"/>
        </p:nvSpPr>
        <p:spPr>
          <a:xfrm>
            <a:off x="9203635" y="5327374"/>
            <a:ext cx="2988365" cy="153062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58767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680407" y="2603677"/>
            <a:ext cx="5845653" cy="2769989"/>
          </a:xfrm>
        </p:spPr>
        <p:txBody>
          <a:bodyPr wrap="square" anchor="b">
            <a:spAutoFit/>
          </a:bodyPr>
          <a:lstStyle>
            <a:lvl1pPr algn="l">
              <a:lnSpc>
                <a:spcPts val="7200"/>
              </a:lnSpc>
              <a:defRPr sz="7000" b="0" i="0">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680407" y="5615392"/>
            <a:ext cx="9144000" cy="221214"/>
          </a:xfrm>
        </p:spPr>
        <p:txBody>
          <a:bodyPr lIns="0" tIns="0" rIns="0" bIns="0">
            <a:spAutoFit/>
          </a:bodyPr>
          <a:lstStyle>
            <a:lvl1pPr marL="0" indent="0" algn="l">
              <a:buNone/>
              <a:defRPr sz="1800" b="0" i="0" baseline="0">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userDrawn="1"/>
        </p:nvPicPr>
        <p:blipFill>
          <a:blip r:embed="rId2"/>
          <a:stretch>
            <a:fillRect/>
          </a:stretch>
        </p:blipFill>
        <p:spPr>
          <a:xfrm>
            <a:off x="680407" y="1246688"/>
            <a:ext cx="2463800" cy="406400"/>
          </a:xfrm>
          <a:prstGeom prst="rect">
            <a:avLst/>
          </a:prstGeom>
        </p:spPr>
      </p:pic>
    </p:spTree>
    <p:extLst>
      <p:ext uri="{BB962C8B-B14F-4D97-AF65-F5344CB8AC3E}">
        <p14:creationId xmlns:p14="http://schemas.microsoft.com/office/powerpoint/2010/main" val="59953365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E7C7D72-47C5-E540-9B59-13A1E3585B75}"/>
              </a:ext>
            </a:extLst>
          </p:cNvPr>
          <p:cNvSpPr>
            <a:spLocks noGrp="1"/>
          </p:cNvSpPr>
          <p:nvPr>
            <p:ph type="pic" sz="quarter" idx="10"/>
          </p:nvPr>
        </p:nvSpPr>
        <p:spPr>
          <a:xfrm>
            <a:off x="0" y="0"/>
            <a:ext cx="12192000" cy="6858000"/>
          </a:xfrm>
        </p:spPr>
        <p:txBody>
          <a:bodyPr/>
          <a:lstStyle/>
          <a:p>
            <a:endParaRPr lang="en-US"/>
          </a:p>
        </p:txBody>
      </p:sp>
      <p:pic>
        <p:nvPicPr>
          <p:cNvPr id="5" name="Picture 4">
            <a:extLst>
              <a:ext uri="{FF2B5EF4-FFF2-40B4-BE49-F238E27FC236}">
                <a16:creationId xmlns:a16="http://schemas.microsoft.com/office/drawing/2014/main" id="{33D56DE3-95C2-F144-AF42-D406259A97F3}"/>
              </a:ext>
            </a:extLst>
          </p:cNvPr>
          <p:cNvPicPr>
            <a:picLocks noChangeAspect="1"/>
          </p:cNvPicPr>
          <p:nvPr userDrawn="1"/>
        </p:nvPicPr>
        <p:blipFill>
          <a:blip r:embed="rId2"/>
          <a:srcRect/>
          <a:stretch/>
        </p:blipFill>
        <p:spPr>
          <a:xfrm>
            <a:off x="0" y="5556"/>
            <a:ext cx="12192000" cy="6858000"/>
          </a:xfrm>
          <a:prstGeom prst="rect">
            <a:avLst/>
          </a:prstGeom>
        </p:spPr>
      </p:pic>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680407" y="2603677"/>
            <a:ext cx="5845653" cy="2769989"/>
          </a:xfrm>
        </p:spPr>
        <p:txBody>
          <a:bodyPr wrap="square" anchor="b">
            <a:spAutoFit/>
          </a:bodyPr>
          <a:lstStyle>
            <a:lvl1pPr algn="l">
              <a:lnSpc>
                <a:spcPts val="7200"/>
              </a:lnSpc>
              <a:defRPr sz="7000" b="0" i="0">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680407" y="5615392"/>
            <a:ext cx="9144000" cy="221214"/>
          </a:xfrm>
        </p:spPr>
        <p:txBody>
          <a:bodyPr lIns="0" tIns="0" rIns="0" bIns="0">
            <a:spAutoFit/>
          </a:bodyPr>
          <a:lstStyle>
            <a:lvl1pPr marL="0" indent="0" algn="l">
              <a:buNone/>
              <a:defRPr sz="1800" b="0" i="0" baseline="0">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userDrawn="1"/>
        </p:nvPicPr>
        <p:blipFill>
          <a:blip r:embed="rId3"/>
          <a:stretch>
            <a:fillRect/>
          </a:stretch>
        </p:blipFill>
        <p:spPr>
          <a:xfrm>
            <a:off x="680407" y="1246688"/>
            <a:ext cx="2463800" cy="406400"/>
          </a:xfrm>
          <a:prstGeom prst="rect">
            <a:avLst/>
          </a:prstGeom>
        </p:spPr>
      </p:pic>
    </p:spTree>
    <p:extLst>
      <p:ext uri="{BB962C8B-B14F-4D97-AF65-F5344CB8AC3E}">
        <p14:creationId xmlns:p14="http://schemas.microsoft.com/office/powerpoint/2010/main" val="212000314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A92A39-BB1E-A04D-9C5D-A4870C31B43F}"/>
              </a:ext>
            </a:extLst>
          </p:cNvPr>
          <p:cNvSpPr>
            <a:spLocks noGrp="1"/>
          </p:cNvSpPr>
          <p:nvPr>
            <p:ph type="pic" sz="quarter" idx="10"/>
          </p:nvPr>
        </p:nvSpPr>
        <p:spPr>
          <a:xfrm>
            <a:off x="0" y="0"/>
            <a:ext cx="12192000" cy="6858000"/>
          </a:xfrm>
        </p:spPr>
        <p:txBody>
          <a:bodyPr/>
          <a:lstStyle>
            <a:lvl1pPr>
              <a:defRPr b="0" i="0">
                <a:latin typeface="Roboto Th" pitchFamily="2" charset="0"/>
                <a:ea typeface="Roboto Th" pitchFamily="2" charset="0"/>
              </a:defRPr>
            </a:lvl1pPr>
          </a:lstStyle>
          <a:p>
            <a:endParaRPr lang="en-US"/>
          </a:p>
        </p:txBody>
      </p:sp>
      <p:pic>
        <p:nvPicPr>
          <p:cNvPr id="9" name="Picture 8">
            <a:extLst>
              <a:ext uri="{FF2B5EF4-FFF2-40B4-BE49-F238E27FC236}">
                <a16:creationId xmlns:a16="http://schemas.microsoft.com/office/drawing/2014/main" id="{95C26F08-6850-6547-BF63-C370F3E1EFA3}"/>
              </a:ext>
            </a:extLst>
          </p:cNvPr>
          <p:cNvPicPr>
            <a:picLocks noChangeAspect="1"/>
          </p:cNvPicPr>
          <p:nvPr userDrawn="1"/>
        </p:nvPicPr>
        <p:blipFill rotWithShape="1">
          <a:blip r:embed="rId2"/>
          <a:srcRect r="50000"/>
          <a:stretch/>
        </p:blipFill>
        <p:spPr>
          <a:xfrm>
            <a:off x="0" y="0"/>
            <a:ext cx="6096000" cy="6858000"/>
          </a:xfrm>
          <a:prstGeom prst="rect">
            <a:avLst/>
          </a:prstGeom>
        </p:spPr>
      </p:pic>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1290007" y="2603677"/>
            <a:ext cx="4805993" cy="2769989"/>
          </a:xfrm>
        </p:spPr>
        <p:txBody>
          <a:bodyPr wrap="square" anchor="b">
            <a:spAutoFit/>
          </a:bodyPr>
          <a:lstStyle>
            <a:lvl1pPr algn="l">
              <a:lnSpc>
                <a:spcPts val="7200"/>
              </a:lnSpc>
              <a:defRPr sz="7000" b="0" i="0">
                <a:solidFill>
                  <a:schemeClr val="bg1"/>
                </a:solidFill>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1290007" y="5615392"/>
            <a:ext cx="4805993" cy="221214"/>
          </a:xfrm>
        </p:spPr>
        <p:txBody>
          <a:bodyPr wrap="square" lIns="0" tIns="0" rIns="0" bIns="0">
            <a:spAutoFit/>
          </a:bodyPr>
          <a:lstStyle>
            <a:lvl1pPr marL="0" indent="0" algn="l">
              <a:buNone/>
              <a:defRPr sz="1800" b="0" i="0" baseline="0">
                <a:solidFill>
                  <a:schemeClr val="bg1"/>
                </a:solidFill>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userDrawn="1"/>
        </p:nvPicPr>
        <p:blipFill>
          <a:blip r:embed="rId3">
            <a:duotone>
              <a:prstClr val="black"/>
              <a:schemeClr val="bg1">
                <a:tint val="45000"/>
                <a:satMod val="400000"/>
              </a:schemeClr>
            </a:duotone>
            <a:lum bright="100000" contrast="100000"/>
            <a:alphaModFix/>
          </a:blip>
          <a:stretch>
            <a:fillRect/>
          </a:stretch>
        </p:blipFill>
        <p:spPr>
          <a:xfrm>
            <a:off x="1290007" y="1246688"/>
            <a:ext cx="2463800" cy="406400"/>
          </a:xfrm>
          <a:prstGeom prst="rect">
            <a:avLst/>
          </a:prstGeom>
        </p:spPr>
      </p:pic>
    </p:spTree>
    <p:extLst>
      <p:ext uri="{BB962C8B-B14F-4D97-AF65-F5344CB8AC3E}">
        <p14:creationId xmlns:p14="http://schemas.microsoft.com/office/powerpoint/2010/main" val="12036197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Title Slid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A92A39-BB1E-A04D-9C5D-A4870C31B43F}"/>
              </a:ext>
            </a:extLst>
          </p:cNvPr>
          <p:cNvSpPr>
            <a:spLocks noGrp="1"/>
          </p:cNvSpPr>
          <p:nvPr>
            <p:ph type="pic" sz="quarter" idx="10"/>
          </p:nvPr>
        </p:nvSpPr>
        <p:spPr>
          <a:xfrm>
            <a:off x="0" y="0"/>
            <a:ext cx="12192000" cy="6858000"/>
          </a:xfrm>
        </p:spPr>
        <p:txBody>
          <a:bodyPr/>
          <a:lstStyle>
            <a:lvl1pPr>
              <a:defRPr b="0" i="0">
                <a:latin typeface="Roboto Th" pitchFamily="2" charset="0"/>
                <a:ea typeface="Roboto Th" pitchFamily="2" charset="0"/>
              </a:defRPr>
            </a:lvl1pPr>
          </a:lstStyle>
          <a:p>
            <a:r>
              <a:rPr lang="en-US"/>
              <a:t>Click icon to add picture</a:t>
            </a:r>
          </a:p>
        </p:txBody>
      </p:sp>
      <p:pic>
        <p:nvPicPr>
          <p:cNvPr id="9" name="Picture 8">
            <a:extLst>
              <a:ext uri="{FF2B5EF4-FFF2-40B4-BE49-F238E27FC236}">
                <a16:creationId xmlns:a16="http://schemas.microsoft.com/office/drawing/2014/main" id="{95C26F08-6850-6547-BF63-C370F3E1EF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50000"/>
          <a:stretch/>
        </p:blipFill>
        <p:spPr>
          <a:xfrm>
            <a:off x="0" y="0"/>
            <a:ext cx="6096000" cy="6858000"/>
          </a:xfrm>
          <a:prstGeom prst="rect">
            <a:avLst/>
          </a:prstGeom>
        </p:spPr>
      </p:pic>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1290007" y="2257688"/>
            <a:ext cx="4805993" cy="2769989"/>
          </a:xfrm>
        </p:spPr>
        <p:txBody>
          <a:bodyPr wrap="square" anchor="b">
            <a:spAutoFit/>
          </a:bodyPr>
          <a:lstStyle>
            <a:lvl1pPr algn="l">
              <a:lnSpc>
                <a:spcPts val="7200"/>
              </a:lnSpc>
              <a:defRPr sz="7000" b="0" i="0">
                <a:solidFill>
                  <a:schemeClr val="bg1"/>
                </a:solidFill>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1290007" y="5269403"/>
            <a:ext cx="4805993" cy="221214"/>
          </a:xfrm>
        </p:spPr>
        <p:txBody>
          <a:bodyPr wrap="square" lIns="0" tIns="0" rIns="0" bIns="0">
            <a:spAutoFit/>
          </a:bodyPr>
          <a:lstStyle>
            <a:lvl1pPr marL="0" indent="0" algn="l">
              <a:buNone/>
              <a:defRPr sz="1800" b="0" i="0" baseline="0">
                <a:solidFill>
                  <a:schemeClr val="bg1"/>
                </a:solidFill>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p:nvPicPr>
        <p:blipFill>
          <a:blip r:embed="rId3">
            <a:duotone>
              <a:prstClr val="black"/>
              <a:schemeClr val="bg1">
                <a:tint val="45000"/>
                <a:satMod val="400000"/>
              </a:schemeClr>
            </a:duotone>
            <a:lum bright="100000" contrast="100000"/>
            <a:alphaModFix/>
          </a:blip>
          <a:stretch>
            <a:fillRect/>
          </a:stretch>
        </p:blipFill>
        <p:spPr>
          <a:xfrm>
            <a:off x="1290007" y="1246688"/>
            <a:ext cx="2463800" cy="406400"/>
          </a:xfrm>
          <a:prstGeom prst="rect">
            <a:avLst/>
          </a:prstGeom>
        </p:spPr>
      </p:pic>
    </p:spTree>
    <p:extLst>
      <p:ext uri="{BB962C8B-B14F-4D97-AF65-F5344CB8AC3E}">
        <p14:creationId xmlns:p14="http://schemas.microsoft.com/office/powerpoint/2010/main" val="403857883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58B9A2-201F-2A49-8D64-037D18CBB1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Picture Placeholder 5">
            <a:extLst>
              <a:ext uri="{FF2B5EF4-FFF2-40B4-BE49-F238E27FC236}">
                <a16:creationId xmlns:a16="http://schemas.microsoft.com/office/drawing/2014/main" id="{1E7C7D72-47C5-E540-9B59-13A1E3585B75}"/>
              </a:ext>
            </a:extLst>
          </p:cNvPr>
          <p:cNvSpPr>
            <a:spLocks noGrp="1"/>
          </p:cNvSpPr>
          <p:nvPr>
            <p:ph type="pic" sz="quarter" idx="10"/>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680407" y="2133600"/>
            <a:ext cx="5845653" cy="2769989"/>
          </a:xfrm>
        </p:spPr>
        <p:txBody>
          <a:bodyPr wrap="square" anchor="b">
            <a:spAutoFit/>
          </a:bodyPr>
          <a:lstStyle>
            <a:lvl1pPr algn="l">
              <a:lnSpc>
                <a:spcPts val="7200"/>
              </a:lnSpc>
              <a:defRPr sz="7000" b="0" i="0">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680407" y="5145315"/>
            <a:ext cx="9144000" cy="221214"/>
          </a:xfrm>
        </p:spPr>
        <p:txBody>
          <a:bodyPr lIns="0" tIns="0" rIns="0" bIns="0">
            <a:spAutoFit/>
          </a:bodyPr>
          <a:lstStyle>
            <a:lvl1pPr marL="0" indent="0" algn="l">
              <a:buNone/>
              <a:defRPr sz="1800" b="0" i="0" baseline="0">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userDrawn="1"/>
        </p:nvPicPr>
        <p:blipFill>
          <a:blip r:embed="rId3"/>
          <a:stretch>
            <a:fillRect/>
          </a:stretch>
        </p:blipFill>
        <p:spPr>
          <a:xfrm>
            <a:off x="680407" y="1246688"/>
            <a:ext cx="2463800" cy="406400"/>
          </a:xfrm>
          <a:prstGeom prst="rect">
            <a:avLst/>
          </a:prstGeom>
        </p:spPr>
      </p:pic>
    </p:spTree>
    <p:extLst>
      <p:ext uri="{BB962C8B-B14F-4D97-AF65-F5344CB8AC3E}">
        <p14:creationId xmlns:p14="http://schemas.microsoft.com/office/powerpoint/2010/main" val="24654054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9C287-A953-434B-9C90-506DD73E350B}"/>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5334000" y="2590800"/>
            <a:ext cx="4805993" cy="2769989"/>
          </a:xfrm>
        </p:spPr>
        <p:txBody>
          <a:bodyPr wrap="square" anchor="b">
            <a:spAutoFit/>
          </a:bodyPr>
          <a:lstStyle>
            <a:lvl1pPr algn="l">
              <a:lnSpc>
                <a:spcPts val="7200"/>
              </a:lnSpc>
              <a:defRPr sz="7000" b="0" i="0">
                <a:solidFill>
                  <a:schemeClr val="bg1"/>
                </a:solidFill>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5334000" y="5602515"/>
            <a:ext cx="4805993" cy="221214"/>
          </a:xfrm>
        </p:spPr>
        <p:txBody>
          <a:bodyPr wrap="square" lIns="0" tIns="0" rIns="0" bIns="0">
            <a:spAutoFit/>
          </a:bodyPr>
          <a:lstStyle>
            <a:lvl1pPr marL="0" indent="0" algn="l">
              <a:buNone/>
              <a:defRPr sz="1800" b="0" i="0" baseline="0">
                <a:solidFill>
                  <a:schemeClr val="bg1"/>
                </a:solidFill>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userDrawn="1"/>
        </p:nvPicPr>
        <p:blipFill>
          <a:blip r:embed="rId3">
            <a:duotone>
              <a:prstClr val="black"/>
              <a:schemeClr val="bg1">
                <a:tint val="45000"/>
                <a:satMod val="400000"/>
              </a:schemeClr>
            </a:duotone>
            <a:lum bright="100000" contrast="100000"/>
            <a:alphaModFix/>
          </a:blip>
          <a:stretch>
            <a:fillRect/>
          </a:stretch>
        </p:blipFill>
        <p:spPr>
          <a:xfrm>
            <a:off x="5334000" y="990600"/>
            <a:ext cx="2463800" cy="406400"/>
          </a:xfrm>
          <a:prstGeom prst="rect">
            <a:avLst/>
          </a:prstGeom>
        </p:spPr>
      </p:pic>
    </p:spTree>
    <p:extLst>
      <p:ext uri="{BB962C8B-B14F-4D97-AF65-F5344CB8AC3E}">
        <p14:creationId xmlns:p14="http://schemas.microsoft.com/office/powerpoint/2010/main" val="328338659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F300-2E20-1F4B-9331-E87CB43102DD}"/>
              </a:ext>
            </a:extLst>
          </p:cNvPr>
          <p:cNvSpPr>
            <a:spLocks noGrp="1"/>
          </p:cNvSpPr>
          <p:nvPr>
            <p:ph type="title"/>
          </p:nvPr>
        </p:nvSpPr>
        <p:spPr>
          <a:xfrm>
            <a:off x="625258" y="655985"/>
            <a:ext cx="10961316"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C3221FE-3D8B-3342-A1C4-34444A67486D}"/>
              </a:ext>
            </a:extLst>
          </p:cNvPr>
          <p:cNvSpPr>
            <a:spLocks noGrp="1"/>
          </p:cNvSpPr>
          <p:nvPr>
            <p:ph idx="1"/>
          </p:nvPr>
        </p:nvSpPr>
        <p:spPr/>
        <p:txBody>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4595435-152D-CD4F-A2C0-0C446EA1BD80}"/>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7" name="Footer Placeholder 4">
            <a:extLst>
              <a:ext uri="{FF2B5EF4-FFF2-40B4-BE49-F238E27FC236}">
                <a16:creationId xmlns:a16="http://schemas.microsoft.com/office/drawing/2014/main" id="{2CDF589D-0725-2442-B870-9728CD4CA4E6}"/>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Tree>
    <p:extLst>
      <p:ext uri="{BB962C8B-B14F-4D97-AF65-F5344CB8AC3E}">
        <p14:creationId xmlns:p14="http://schemas.microsoft.com/office/powerpoint/2010/main" val="25497755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4FD0C32-8900-A34B-B0C3-BC36EA82511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02178A-65B5-C048-8371-19660DB52D42}"/>
              </a:ext>
            </a:extLst>
          </p:cNvPr>
          <p:cNvSpPr>
            <a:spLocks noGrp="1"/>
          </p:cNvSpPr>
          <p:nvPr>
            <p:ph type="title" hasCustomPrompt="1"/>
          </p:nvPr>
        </p:nvSpPr>
        <p:spPr>
          <a:xfrm>
            <a:off x="3804605" y="2516546"/>
            <a:ext cx="6654628" cy="1846659"/>
          </a:xfrm>
        </p:spPr>
        <p:txBody>
          <a:bodyPr anchor="ctr"/>
          <a:lstStyle>
            <a:lvl1pPr>
              <a:lnSpc>
                <a:spcPts val="7200"/>
              </a:lnSpc>
              <a:defRPr sz="6000" b="0" i="0">
                <a:solidFill>
                  <a:schemeClr val="bg1"/>
                </a:solidFill>
                <a:latin typeface="Roboto Th" pitchFamily="2" charset="0"/>
                <a:ea typeface="Roboto Th" pitchFamily="2"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E9CC915B-91B5-9B43-82CF-110A2E6A0709}"/>
              </a:ext>
            </a:extLst>
          </p:cNvPr>
          <p:cNvSpPr>
            <a:spLocks noGrp="1"/>
          </p:cNvSpPr>
          <p:nvPr>
            <p:ph type="sldNum" sz="quarter" idx="12"/>
          </p:nvPr>
        </p:nvSpPr>
        <p:spPr/>
        <p:txBody>
          <a:bodyPr/>
          <a:lstStyle>
            <a:lvl1pPr>
              <a:defRPr b="0" i="0">
                <a:solidFill>
                  <a:schemeClr val="bg1"/>
                </a:solidFill>
                <a:latin typeface="Roboto Th" pitchFamily="2" charset="0"/>
                <a:ea typeface="Roboto Th" pitchFamily="2" charset="0"/>
              </a:defRPr>
            </a:lvl1pPr>
          </a:lstStyle>
          <a:p>
            <a:fld id="{9C4DAF8E-FDD9-D749-9BB5-653BA8DA8860}" type="slidenum">
              <a:rPr lang="en-US" smtClean="0"/>
              <a:pPr/>
              <a:t>‹#›</a:t>
            </a:fld>
            <a:endParaRPr lang="en-US"/>
          </a:p>
        </p:txBody>
      </p:sp>
      <p:sp>
        <p:nvSpPr>
          <p:cNvPr id="7" name="Footer Placeholder 4">
            <a:extLst>
              <a:ext uri="{FF2B5EF4-FFF2-40B4-BE49-F238E27FC236}">
                <a16:creationId xmlns:a16="http://schemas.microsoft.com/office/drawing/2014/main" id="{9DCAB332-A462-F642-BD68-831EB2CFE664}"/>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chemeClr val="bg1"/>
                </a:solidFill>
                <a:latin typeface="Roboto Th" pitchFamily="2" charset="0"/>
                <a:ea typeface="Roboto Th" pitchFamily="2" charset="0"/>
              </a:defRPr>
            </a:lvl1pPr>
          </a:lstStyle>
          <a:p>
            <a:r>
              <a:rPr lang="en-US"/>
              <a:t>Copyright © 2021 CyberArk Software Ltd. All rights reserved.</a:t>
            </a:r>
          </a:p>
        </p:txBody>
      </p:sp>
      <p:pic>
        <p:nvPicPr>
          <p:cNvPr id="10" name="Picture 9">
            <a:extLst>
              <a:ext uri="{FF2B5EF4-FFF2-40B4-BE49-F238E27FC236}">
                <a16:creationId xmlns:a16="http://schemas.microsoft.com/office/drawing/2014/main" id="{D798819C-39EE-4743-8A29-4087DFCABE3E}"/>
              </a:ext>
            </a:extLst>
          </p:cNvPr>
          <p:cNvPicPr>
            <a:picLocks noChangeAspect="1"/>
          </p:cNvPicPr>
          <p:nvPr userDrawn="1"/>
        </p:nvPicPr>
        <p:blipFill>
          <a:blip r:embed="rId3"/>
          <a:stretch>
            <a:fillRect/>
          </a:stretch>
        </p:blipFill>
        <p:spPr>
          <a:xfrm>
            <a:off x="11752980" y="2781300"/>
            <a:ext cx="203200" cy="1397000"/>
          </a:xfrm>
          <a:prstGeom prst="rect">
            <a:avLst/>
          </a:prstGeom>
        </p:spPr>
      </p:pic>
      <p:pic>
        <p:nvPicPr>
          <p:cNvPr id="11" name="Picture 10">
            <a:extLst>
              <a:ext uri="{FF2B5EF4-FFF2-40B4-BE49-F238E27FC236}">
                <a16:creationId xmlns:a16="http://schemas.microsoft.com/office/drawing/2014/main" id="{6B61A4B5-DD3A-154F-ADC3-68722871E01D}"/>
              </a:ext>
            </a:extLst>
          </p:cNvPr>
          <p:cNvPicPr>
            <a:picLocks noChangeAspect="1"/>
          </p:cNvPicPr>
          <p:nvPr userDrawn="1"/>
        </p:nvPicPr>
        <p:blipFill>
          <a:blip r:embed="rId4"/>
          <a:stretch>
            <a:fillRect/>
          </a:stretch>
        </p:blipFill>
        <p:spPr>
          <a:xfrm>
            <a:off x="3277296" y="1098550"/>
            <a:ext cx="50800" cy="4660900"/>
          </a:xfrm>
          <a:prstGeom prst="rect">
            <a:avLst/>
          </a:prstGeom>
        </p:spPr>
      </p:pic>
      <p:cxnSp>
        <p:nvCxnSpPr>
          <p:cNvPr id="16" name="Straight Connector 15">
            <a:extLst>
              <a:ext uri="{FF2B5EF4-FFF2-40B4-BE49-F238E27FC236}">
                <a16:creationId xmlns:a16="http://schemas.microsoft.com/office/drawing/2014/main" id="{0418010E-A516-6E4F-AB92-F4E8B03AD3A7}"/>
              </a:ext>
            </a:extLst>
          </p:cNvPr>
          <p:cNvCxnSpPr>
            <a:cxnSpLocks/>
          </p:cNvCxnSpPr>
          <p:nvPr userDrawn="1"/>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47D6B2-E489-6946-9AF1-49D33684AEDB}"/>
              </a:ext>
            </a:extLst>
          </p:cNvPr>
          <p:cNvPicPr>
            <a:picLocks noChangeAspect="1"/>
          </p:cNvPicPr>
          <p:nvPr userDrawn="1"/>
        </p:nvPicPr>
        <p:blipFill>
          <a:blip r:embed="rId5">
            <a:biLevel thresh="25000"/>
          </a:blip>
          <a:stretch>
            <a:fillRect/>
          </a:stretch>
        </p:blipFill>
        <p:spPr>
          <a:xfrm>
            <a:off x="11745890" y="6372094"/>
            <a:ext cx="228600" cy="266700"/>
          </a:xfrm>
          <a:prstGeom prst="rect">
            <a:avLst/>
          </a:prstGeom>
        </p:spPr>
      </p:pic>
      <p:sp>
        <p:nvSpPr>
          <p:cNvPr id="18" name="Footer Placeholder 4">
            <a:extLst>
              <a:ext uri="{FF2B5EF4-FFF2-40B4-BE49-F238E27FC236}">
                <a16:creationId xmlns:a16="http://schemas.microsoft.com/office/drawing/2014/main" id="{9CAB91F4-0DF3-0542-8A05-EEDAAAB9AB2A}"/>
              </a:ext>
            </a:extLst>
          </p:cNvPr>
          <p:cNvSpPr txBox="1">
            <a:spLocks/>
          </p:cNvSpPr>
          <p:nvPr userDrawn="1"/>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err="1">
                <a:solidFill>
                  <a:schemeClr val="bg1"/>
                </a:solidFill>
                <a:effectLst/>
                <a:latin typeface="Roboto Lt" pitchFamily="2" charset="0"/>
                <a:ea typeface="Roboto Lt" pitchFamily="2" charset="0"/>
              </a:rPr>
              <a:t>cyberark.com</a:t>
            </a:r>
            <a:endParaRPr lang="en-US" sz="700" b="0" i="0">
              <a:solidFill>
                <a:schemeClr val="bg1"/>
              </a:solidFill>
              <a:effectLst/>
              <a:latin typeface="Roboto Lt" pitchFamily="2" charset="0"/>
              <a:ea typeface="Roboto Lt" pitchFamily="2" charset="0"/>
            </a:endParaRPr>
          </a:p>
        </p:txBody>
      </p:sp>
      <p:cxnSp>
        <p:nvCxnSpPr>
          <p:cNvPr id="19" name="Straight Connector 18">
            <a:extLst>
              <a:ext uri="{FF2B5EF4-FFF2-40B4-BE49-F238E27FC236}">
                <a16:creationId xmlns:a16="http://schemas.microsoft.com/office/drawing/2014/main" id="{1F058BA1-C526-DB46-B1C1-54C048FA47F6}"/>
              </a:ext>
            </a:extLst>
          </p:cNvPr>
          <p:cNvCxnSpPr>
            <a:cxnSpLocks/>
          </p:cNvCxnSpPr>
          <p:nvPr userDrawn="1"/>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2860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169E1C-0618-8E44-ABD3-CF570F018560}"/>
              </a:ext>
            </a:extLst>
          </p:cNvPr>
          <p:cNvSpPr/>
          <p:nvPr userDrawn="1"/>
        </p:nvSpPr>
        <p:spPr>
          <a:xfrm>
            <a:off x="-2" y="0"/>
            <a:ext cx="12192002" cy="6858000"/>
          </a:xfrm>
          <a:prstGeom prst="rect">
            <a:avLst/>
          </a:prstGeom>
          <a:gradFill>
            <a:gsLst>
              <a:gs pos="0">
                <a:srgbClr val="40C7F4">
                  <a:lumMod val="67483"/>
                </a:srgbClr>
              </a:gs>
              <a:gs pos="82000">
                <a:srgbClr val="203A7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813292-8204-B542-BAA9-4B9DA041D849}"/>
              </a:ext>
            </a:extLst>
          </p:cNvPr>
          <p:cNvPicPr>
            <a:picLocks noChangeAspect="1"/>
          </p:cNvPicPr>
          <p:nvPr userDrawn="1"/>
        </p:nvPicPr>
        <p:blipFill>
          <a:blip r:embed="rId2">
            <a:alphaModFix/>
          </a:blip>
          <a:stretch>
            <a:fillRect/>
          </a:stretch>
        </p:blipFill>
        <p:spPr>
          <a:xfrm>
            <a:off x="0" y="10875"/>
            <a:ext cx="12192000" cy="6858000"/>
          </a:xfrm>
          <a:prstGeom prst="rect">
            <a:avLst/>
          </a:prstGeom>
        </p:spPr>
      </p:pic>
      <p:sp>
        <p:nvSpPr>
          <p:cNvPr id="2" name="Title 1">
            <a:extLst>
              <a:ext uri="{FF2B5EF4-FFF2-40B4-BE49-F238E27FC236}">
                <a16:creationId xmlns:a16="http://schemas.microsoft.com/office/drawing/2014/main" id="{F202178A-65B5-C048-8371-19660DB52D42}"/>
              </a:ext>
            </a:extLst>
          </p:cNvPr>
          <p:cNvSpPr>
            <a:spLocks noGrp="1"/>
          </p:cNvSpPr>
          <p:nvPr>
            <p:ph type="title" hasCustomPrompt="1"/>
          </p:nvPr>
        </p:nvSpPr>
        <p:spPr>
          <a:xfrm>
            <a:off x="3804605" y="2516546"/>
            <a:ext cx="6654628" cy="1846659"/>
          </a:xfrm>
        </p:spPr>
        <p:txBody>
          <a:bodyPr anchor="ctr"/>
          <a:lstStyle>
            <a:lvl1pPr>
              <a:lnSpc>
                <a:spcPts val="7200"/>
              </a:lnSpc>
              <a:defRPr sz="6000" b="0" i="0">
                <a:solidFill>
                  <a:schemeClr val="bg1"/>
                </a:solidFill>
                <a:latin typeface="Roboto Th" pitchFamily="2" charset="0"/>
                <a:ea typeface="Roboto Th" pitchFamily="2"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E9CC915B-91B5-9B43-82CF-110A2E6A0709}"/>
              </a:ext>
            </a:extLst>
          </p:cNvPr>
          <p:cNvSpPr>
            <a:spLocks noGrp="1"/>
          </p:cNvSpPr>
          <p:nvPr>
            <p:ph type="sldNum" sz="quarter" idx="12"/>
          </p:nvPr>
        </p:nvSpPr>
        <p:spPr/>
        <p:txBody>
          <a:bodyPr/>
          <a:lstStyle>
            <a:lvl1pPr>
              <a:defRPr b="0" i="0">
                <a:solidFill>
                  <a:schemeClr val="bg1"/>
                </a:solidFill>
                <a:latin typeface="Roboto Th" pitchFamily="2" charset="0"/>
                <a:ea typeface="Roboto Th" pitchFamily="2" charset="0"/>
              </a:defRPr>
            </a:lvl1pPr>
          </a:lstStyle>
          <a:p>
            <a:fld id="{9C4DAF8E-FDD9-D749-9BB5-653BA8DA8860}" type="slidenum">
              <a:rPr lang="en-US" smtClean="0"/>
              <a:pPr/>
              <a:t>‹#›</a:t>
            </a:fld>
            <a:endParaRPr lang="en-US"/>
          </a:p>
        </p:txBody>
      </p:sp>
      <p:sp>
        <p:nvSpPr>
          <p:cNvPr id="7" name="Footer Placeholder 4">
            <a:extLst>
              <a:ext uri="{FF2B5EF4-FFF2-40B4-BE49-F238E27FC236}">
                <a16:creationId xmlns:a16="http://schemas.microsoft.com/office/drawing/2014/main" id="{9DCAB332-A462-F642-BD68-831EB2CFE664}"/>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chemeClr val="bg1"/>
                </a:solidFill>
                <a:latin typeface="Roboto Th" pitchFamily="2" charset="0"/>
                <a:ea typeface="Roboto Th" pitchFamily="2" charset="0"/>
              </a:defRPr>
            </a:lvl1pPr>
          </a:lstStyle>
          <a:p>
            <a:r>
              <a:rPr lang="en-US"/>
              <a:t>Copyright © 2021 CyberArk Software Ltd. All rights reserved.</a:t>
            </a:r>
          </a:p>
        </p:txBody>
      </p:sp>
      <p:pic>
        <p:nvPicPr>
          <p:cNvPr id="10" name="Picture 9">
            <a:extLst>
              <a:ext uri="{FF2B5EF4-FFF2-40B4-BE49-F238E27FC236}">
                <a16:creationId xmlns:a16="http://schemas.microsoft.com/office/drawing/2014/main" id="{D798819C-39EE-4743-8A29-4087DFCABE3E}"/>
              </a:ext>
            </a:extLst>
          </p:cNvPr>
          <p:cNvPicPr>
            <a:picLocks noChangeAspect="1"/>
          </p:cNvPicPr>
          <p:nvPr userDrawn="1"/>
        </p:nvPicPr>
        <p:blipFill>
          <a:blip r:embed="rId3"/>
          <a:stretch>
            <a:fillRect/>
          </a:stretch>
        </p:blipFill>
        <p:spPr>
          <a:xfrm>
            <a:off x="11752980" y="2781300"/>
            <a:ext cx="203200" cy="1397000"/>
          </a:xfrm>
          <a:prstGeom prst="rect">
            <a:avLst/>
          </a:prstGeom>
        </p:spPr>
      </p:pic>
      <p:pic>
        <p:nvPicPr>
          <p:cNvPr id="11" name="Picture 10">
            <a:extLst>
              <a:ext uri="{FF2B5EF4-FFF2-40B4-BE49-F238E27FC236}">
                <a16:creationId xmlns:a16="http://schemas.microsoft.com/office/drawing/2014/main" id="{6B61A4B5-DD3A-154F-ADC3-68722871E01D}"/>
              </a:ext>
            </a:extLst>
          </p:cNvPr>
          <p:cNvPicPr>
            <a:picLocks noChangeAspect="1"/>
          </p:cNvPicPr>
          <p:nvPr userDrawn="1"/>
        </p:nvPicPr>
        <p:blipFill>
          <a:blip r:embed="rId4"/>
          <a:stretch>
            <a:fillRect/>
          </a:stretch>
        </p:blipFill>
        <p:spPr>
          <a:xfrm>
            <a:off x="3277296" y="1098550"/>
            <a:ext cx="50800" cy="4660900"/>
          </a:xfrm>
          <a:prstGeom prst="rect">
            <a:avLst/>
          </a:prstGeom>
        </p:spPr>
      </p:pic>
      <p:cxnSp>
        <p:nvCxnSpPr>
          <p:cNvPr id="16" name="Straight Connector 15">
            <a:extLst>
              <a:ext uri="{FF2B5EF4-FFF2-40B4-BE49-F238E27FC236}">
                <a16:creationId xmlns:a16="http://schemas.microsoft.com/office/drawing/2014/main" id="{0418010E-A516-6E4F-AB92-F4E8B03AD3A7}"/>
              </a:ext>
            </a:extLst>
          </p:cNvPr>
          <p:cNvCxnSpPr>
            <a:cxnSpLocks/>
          </p:cNvCxnSpPr>
          <p:nvPr userDrawn="1"/>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47D6B2-E489-6946-9AF1-49D33684AEDB}"/>
              </a:ext>
            </a:extLst>
          </p:cNvPr>
          <p:cNvPicPr>
            <a:picLocks noChangeAspect="1"/>
          </p:cNvPicPr>
          <p:nvPr userDrawn="1"/>
        </p:nvPicPr>
        <p:blipFill>
          <a:blip r:embed="rId5">
            <a:biLevel thresh="25000"/>
          </a:blip>
          <a:stretch>
            <a:fillRect/>
          </a:stretch>
        </p:blipFill>
        <p:spPr>
          <a:xfrm>
            <a:off x="11745890" y="6372094"/>
            <a:ext cx="228600" cy="266700"/>
          </a:xfrm>
          <a:prstGeom prst="rect">
            <a:avLst/>
          </a:prstGeom>
        </p:spPr>
      </p:pic>
      <p:sp>
        <p:nvSpPr>
          <p:cNvPr id="18" name="Footer Placeholder 4">
            <a:extLst>
              <a:ext uri="{FF2B5EF4-FFF2-40B4-BE49-F238E27FC236}">
                <a16:creationId xmlns:a16="http://schemas.microsoft.com/office/drawing/2014/main" id="{9CAB91F4-0DF3-0542-8A05-EEDAAAB9AB2A}"/>
              </a:ext>
            </a:extLst>
          </p:cNvPr>
          <p:cNvSpPr txBox="1">
            <a:spLocks/>
          </p:cNvSpPr>
          <p:nvPr userDrawn="1"/>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err="1">
                <a:solidFill>
                  <a:schemeClr val="bg1"/>
                </a:solidFill>
                <a:effectLst/>
                <a:latin typeface="Roboto Lt" pitchFamily="2" charset="0"/>
                <a:ea typeface="Roboto Lt" pitchFamily="2" charset="0"/>
              </a:rPr>
              <a:t>cyberark.com</a:t>
            </a:r>
            <a:endParaRPr lang="en-US" sz="700" b="0" i="0">
              <a:solidFill>
                <a:schemeClr val="bg1"/>
              </a:solidFill>
              <a:effectLst/>
              <a:latin typeface="Roboto Lt" pitchFamily="2" charset="0"/>
              <a:ea typeface="Roboto Lt" pitchFamily="2" charset="0"/>
            </a:endParaRPr>
          </a:p>
        </p:txBody>
      </p:sp>
      <p:cxnSp>
        <p:nvCxnSpPr>
          <p:cNvPr id="19" name="Straight Connector 18">
            <a:extLst>
              <a:ext uri="{FF2B5EF4-FFF2-40B4-BE49-F238E27FC236}">
                <a16:creationId xmlns:a16="http://schemas.microsoft.com/office/drawing/2014/main" id="{1F058BA1-C526-DB46-B1C1-54C048FA47F6}"/>
              </a:ext>
            </a:extLst>
          </p:cNvPr>
          <p:cNvCxnSpPr>
            <a:cxnSpLocks/>
          </p:cNvCxnSpPr>
          <p:nvPr userDrawn="1"/>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215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F6401230-52FB-E543-82A0-622F99795572}"/>
              </a:ext>
            </a:extLst>
          </p:cNvPr>
          <p:cNvSpPr>
            <a:spLocks noGrp="1"/>
          </p:cNvSpPr>
          <p:nvPr>
            <p:ph type="pic" sz="quarter" idx="10"/>
          </p:nvPr>
        </p:nvSpPr>
        <p:spPr>
          <a:xfrm>
            <a:off x="0" y="0"/>
            <a:ext cx="12192000" cy="6858000"/>
          </a:xfrm>
        </p:spPr>
        <p:txBody>
          <a:bodyPr/>
          <a:lstStyle>
            <a:lvl1pPr>
              <a:defRPr b="0" i="0">
                <a:latin typeface="Roboto Th" pitchFamily="2" charset="0"/>
                <a:ea typeface="Roboto Th" pitchFamily="2" charset="0"/>
              </a:defRPr>
            </a:lvl1pPr>
          </a:lstStyle>
          <a:p>
            <a:endParaRPr lang="en-US"/>
          </a:p>
        </p:txBody>
      </p:sp>
      <p:sp>
        <p:nvSpPr>
          <p:cNvPr id="2" name="Title 1">
            <a:extLst>
              <a:ext uri="{FF2B5EF4-FFF2-40B4-BE49-F238E27FC236}">
                <a16:creationId xmlns:a16="http://schemas.microsoft.com/office/drawing/2014/main" id="{F202178A-65B5-C048-8371-19660DB52D42}"/>
              </a:ext>
            </a:extLst>
          </p:cNvPr>
          <p:cNvSpPr>
            <a:spLocks noGrp="1"/>
          </p:cNvSpPr>
          <p:nvPr>
            <p:ph type="title" hasCustomPrompt="1"/>
          </p:nvPr>
        </p:nvSpPr>
        <p:spPr>
          <a:xfrm>
            <a:off x="3804605" y="2516546"/>
            <a:ext cx="6654628" cy="1846659"/>
          </a:xfrm>
        </p:spPr>
        <p:txBody>
          <a:bodyPr anchor="ctr"/>
          <a:lstStyle>
            <a:lvl1pPr>
              <a:lnSpc>
                <a:spcPts val="7200"/>
              </a:lnSpc>
              <a:defRPr sz="6000" b="0" i="0">
                <a:solidFill>
                  <a:schemeClr val="bg1"/>
                </a:solidFill>
                <a:latin typeface="Roboto Th" pitchFamily="2" charset="0"/>
                <a:ea typeface="Roboto Th" pitchFamily="2"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E9CC915B-91B5-9B43-82CF-110A2E6A0709}"/>
              </a:ext>
            </a:extLst>
          </p:cNvPr>
          <p:cNvSpPr>
            <a:spLocks noGrp="1"/>
          </p:cNvSpPr>
          <p:nvPr>
            <p:ph type="sldNum" sz="quarter" idx="12"/>
          </p:nvPr>
        </p:nvSpPr>
        <p:spPr/>
        <p:txBody>
          <a:bodyPr/>
          <a:lstStyle>
            <a:lvl1pPr>
              <a:defRPr b="0" i="0">
                <a:solidFill>
                  <a:schemeClr val="bg1"/>
                </a:solidFill>
                <a:latin typeface="Roboto Th" pitchFamily="2" charset="0"/>
                <a:ea typeface="Roboto Th" pitchFamily="2" charset="0"/>
              </a:defRPr>
            </a:lvl1pPr>
          </a:lstStyle>
          <a:p>
            <a:fld id="{9C4DAF8E-FDD9-D749-9BB5-653BA8DA8860}" type="slidenum">
              <a:rPr lang="en-US" smtClean="0"/>
              <a:pPr/>
              <a:t>‹#›</a:t>
            </a:fld>
            <a:endParaRPr lang="en-US"/>
          </a:p>
        </p:txBody>
      </p:sp>
      <p:sp>
        <p:nvSpPr>
          <p:cNvPr id="7" name="Footer Placeholder 4">
            <a:extLst>
              <a:ext uri="{FF2B5EF4-FFF2-40B4-BE49-F238E27FC236}">
                <a16:creationId xmlns:a16="http://schemas.microsoft.com/office/drawing/2014/main" id="{9DCAB332-A462-F642-BD68-831EB2CFE664}"/>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chemeClr val="bg1"/>
                </a:solidFill>
                <a:latin typeface="Roboto Th" pitchFamily="2" charset="0"/>
                <a:ea typeface="Roboto Th" pitchFamily="2" charset="0"/>
              </a:defRPr>
            </a:lvl1pPr>
          </a:lstStyle>
          <a:p>
            <a:r>
              <a:rPr lang="en-US"/>
              <a:t>Copyright © 2021 CyberArk Software Ltd. All rights reserved.</a:t>
            </a:r>
          </a:p>
        </p:txBody>
      </p:sp>
      <p:pic>
        <p:nvPicPr>
          <p:cNvPr id="10" name="Picture 9">
            <a:extLst>
              <a:ext uri="{FF2B5EF4-FFF2-40B4-BE49-F238E27FC236}">
                <a16:creationId xmlns:a16="http://schemas.microsoft.com/office/drawing/2014/main" id="{D798819C-39EE-4743-8A29-4087DFCABE3E}"/>
              </a:ext>
            </a:extLst>
          </p:cNvPr>
          <p:cNvPicPr>
            <a:picLocks noChangeAspect="1"/>
          </p:cNvPicPr>
          <p:nvPr userDrawn="1"/>
        </p:nvPicPr>
        <p:blipFill>
          <a:blip r:embed="rId2"/>
          <a:stretch>
            <a:fillRect/>
          </a:stretch>
        </p:blipFill>
        <p:spPr>
          <a:xfrm>
            <a:off x="11752980" y="2781300"/>
            <a:ext cx="203200" cy="1397000"/>
          </a:xfrm>
          <a:prstGeom prst="rect">
            <a:avLst/>
          </a:prstGeom>
        </p:spPr>
      </p:pic>
      <p:pic>
        <p:nvPicPr>
          <p:cNvPr id="11" name="Picture 10">
            <a:extLst>
              <a:ext uri="{FF2B5EF4-FFF2-40B4-BE49-F238E27FC236}">
                <a16:creationId xmlns:a16="http://schemas.microsoft.com/office/drawing/2014/main" id="{6B61A4B5-DD3A-154F-ADC3-68722871E01D}"/>
              </a:ext>
            </a:extLst>
          </p:cNvPr>
          <p:cNvPicPr>
            <a:picLocks noChangeAspect="1"/>
          </p:cNvPicPr>
          <p:nvPr userDrawn="1"/>
        </p:nvPicPr>
        <p:blipFill>
          <a:blip r:embed="rId3"/>
          <a:stretch>
            <a:fillRect/>
          </a:stretch>
        </p:blipFill>
        <p:spPr>
          <a:xfrm>
            <a:off x="3277296" y="1098550"/>
            <a:ext cx="50800" cy="4660900"/>
          </a:xfrm>
          <a:prstGeom prst="rect">
            <a:avLst/>
          </a:prstGeom>
        </p:spPr>
      </p:pic>
      <p:cxnSp>
        <p:nvCxnSpPr>
          <p:cNvPr id="16" name="Straight Connector 15">
            <a:extLst>
              <a:ext uri="{FF2B5EF4-FFF2-40B4-BE49-F238E27FC236}">
                <a16:creationId xmlns:a16="http://schemas.microsoft.com/office/drawing/2014/main" id="{0418010E-A516-6E4F-AB92-F4E8B03AD3A7}"/>
              </a:ext>
            </a:extLst>
          </p:cNvPr>
          <p:cNvCxnSpPr>
            <a:cxnSpLocks/>
          </p:cNvCxnSpPr>
          <p:nvPr userDrawn="1"/>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47D6B2-E489-6946-9AF1-49D33684AEDB}"/>
              </a:ext>
            </a:extLst>
          </p:cNvPr>
          <p:cNvPicPr>
            <a:picLocks noChangeAspect="1"/>
          </p:cNvPicPr>
          <p:nvPr userDrawn="1"/>
        </p:nvPicPr>
        <p:blipFill>
          <a:blip r:embed="rId4">
            <a:biLevel thresh="25000"/>
          </a:blip>
          <a:stretch>
            <a:fillRect/>
          </a:stretch>
        </p:blipFill>
        <p:spPr>
          <a:xfrm>
            <a:off x="11745890" y="6372094"/>
            <a:ext cx="228600" cy="266700"/>
          </a:xfrm>
          <a:prstGeom prst="rect">
            <a:avLst/>
          </a:prstGeom>
        </p:spPr>
      </p:pic>
      <p:sp>
        <p:nvSpPr>
          <p:cNvPr id="18" name="Footer Placeholder 4">
            <a:extLst>
              <a:ext uri="{FF2B5EF4-FFF2-40B4-BE49-F238E27FC236}">
                <a16:creationId xmlns:a16="http://schemas.microsoft.com/office/drawing/2014/main" id="{9CAB91F4-0DF3-0542-8A05-EEDAAAB9AB2A}"/>
              </a:ext>
            </a:extLst>
          </p:cNvPr>
          <p:cNvSpPr txBox="1">
            <a:spLocks/>
          </p:cNvSpPr>
          <p:nvPr userDrawn="1"/>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err="1">
                <a:solidFill>
                  <a:schemeClr val="bg1"/>
                </a:solidFill>
                <a:effectLst/>
                <a:latin typeface="Roboto Lt" pitchFamily="2" charset="0"/>
                <a:ea typeface="Roboto Lt" pitchFamily="2" charset="0"/>
              </a:rPr>
              <a:t>cyberark.com</a:t>
            </a:r>
            <a:endParaRPr lang="en-US" sz="700" b="0" i="0">
              <a:solidFill>
                <a:schemeClr val="bg1"/>
              </a:solidFill>
              <a:effectLst/>
              <a:latin typeface="Roboto Lt" pitchFamily="2" charset="0"/>
              <a:ea typeface="Roboto Lt" pitchFamily="2" charset="0"/>
            </a:endParaRPr>
          </a:p>
        </p:txBody>
      </p:sp>
      <p:cxnSp>
        <p:nvCxnSpPr>
          <p:cNvPr id="19" name="Straight Connector 18">
            <a:extLst>
              <a:ext uri="{FF2B5EF4-FFF2-40B4-BE49-F238E27FC236}">
                <a16:creationId xmlns:a16="http://schemas.microsoft.com/office/drawing/2014/main" id="{1F058BA1-C526-DB46-B1C1-54C048FA47F6}"/>
              </a:ext>
            </a:extLst>
          </p:cNvPr>
          <p:cNvCxnSpPr>
            <a:cxnSpLocks/>
          </p:cNvCxnSpPr>
          <p:nvPr userDrawn="1"/>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33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rocess/Benef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A7B4A-74FA-4547-8F72-2807ED0F580C}"/>
              </a:ext>
            </a:extLst>
          </p:cNvPr>
          <p:cNvSpPr/>
          <p:nvPr userDrawn="1"/>
        </p:nvSpPr>
        <p:spPr>
          <a:xfrm>
            <a:off x="890606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ADEE0F2-4051-9945-9C9A-2129940503CE}"/>
              </a:ext>
            </a:extLst>
          </p:cNvPr>
          <p:cNvCxnSpPr/>
          <p:nvPr userDrawn="1"/>
        </p:nvCxnSpPr>
        <p:spPr>
          <a:xfrm>
            <a:off x="8906064" y="3180080"/>
            <a:ext cx="2635696" cy="0"/>
          </a:xfrm>
          <a:prstGeom prst="line">
            <a:avLst/>
          </a:prstGeom>
          <a:ln w="63500">
            <a:solidFill>
              <a:srgbClr val="036CDA"/>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userDrawn="1"/>
        </p:nvSpPr>
        <p:spPr>
          <a:xfrm>
            <a:off x="615270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639988-DA1D-4E46-AB95-8DE81CD634B2}"/>
              </a:ext>
            </a:extLst>
          </p:cNvPr>
          <p:cNvCxnSpPr/>
          <p:nvPr userDrawn="1"/>
        </p:nvCxnSpPr>
        <p:spPr>
          <a:xfrm>
            <a:off x="6152704" y="3180080"/>
            <a:ext cx="2635696"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userDrawn="1"/>
        </p:nvSpPr>
        <p:spPr>
          <a:xfrm>
            <a:off x="340950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5195D93-330B-FA4D-9E1B-8DC2260DE8C2}"/>
              </a:ext>
            </a:extLst>
          </p:cNvPr>
          <p:cNvCxnSpPr/>
          <p:nvPr userDrawn="1"/>
        </p:nvCxnSpPr>
        <p:spPr>
          <a:xfrm>
            <a:off x="3409504" y="3180080"/>
            <a:ext cx="2635696"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0E05A4-06DD-D640-86B2-E788A1A36953}"/>
              </a:ext>
            </a:extLst>
          </p:cNvPr>
          <p:cNvSpPr/>
          <p:nvPr userDrawn="1"/>
        </p:nvSpPr>
        <p:spPr>
          <a:xfrm>
            <a:off x="666304" y="3241040"/>
            <a:ext cx="2633472" cy="293624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6304" y="655985"/>
            <a:ext cx="5119874" cy="1218795"/>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15" name="Text Placeholder 14">
            <a:extLst>
              <a:ext uri="{FF2B5EF4-FFF2-40B4-BE49-F238E27FC236}">
                <a16:creationId xmlns:a16="http://schemas.microsoft.com/office/drawing/2014/main" id="{BA02CCC8-9C24-FD4B-B186-99EE5DD9C3F0}"/>
              </a:ext>
            </a:extLst>
          </p:cNvPr>
          <p:cNvSpPr>
            <a:spLocks noGrp="1"/>
          </p:cNvSpPr>
          <p:nvPr>
            <p:ph type="body" sz="quarter" idx="13" hasCustomPrompt="1"/>
          </p:nvPr>
        </p:nvSpPr>
        <p:spPr>
          <a:xfrm>
            <a:off x="666304" y="2197735"/>
            <a:ext cx="10961688" cy="240450"/>
          </a:xfrm>
        </p:spPr>
        <p:txBody>
          <a:bodyPr lIns="0" tIns="0" rIns="0" bIns="0" anchor="b">
            <a:spAutoFit/>
          </a:bodyPr>
          <a:lstStyle>
            <a:lvl1pPr marL="0" indent="0">
              <a:buFontTx/>
              <a:buNone/>
              <a:defRPr sz="2400" b="0" i="0">
                <a:solidFill>
                  <a:srgbClr val="005B9E"/>
                </a:solidFill>
                <a:latin typeface="Roboto Th" pitchFamily="2" charset="0"/>
                <a:ea typeface="Roboto Th" pitchFamily="2" charset="0"/>
              </a:defRPr>
            </a:lvl1pPr>
          </a:lstStyle>
          <a:p>
            <a:pPr lvl="0"/>
            <a:r>
              <a:rPr lang="en-US"/>
              <a:t>Subhead</a:t>
            </a:r>
          </a:p>
        </p:txBody>
      </p:sp>
      <p:sp>
        <p:nvSpPr>
          <p:cNvPr id="16" name="Text Placeholder 14">
            <a:extLst>
              <a:ext uri="{FF2B5EF4-FFF2-40B4-BE49-F238E27FC236}">
                <a16:creationId xmlns:a16="http://schemas.microsoft.com/office/drawing/2014/main" id="{AD7F6126-1B82-484D-BF7D-E7F4B2159555}"/>
              </a:ext>
            </a:extLst>
          </p:cNvPr>
          <p:cNvSpPr>
            <a:spLocks noGrp="1"/>
          </p:cNvSpPr>
          <p:nvPr>
            <p:ph type="body" sz="quarter" idx="14" hasCustomPrompt="1"/>
          </p:nvPr>
        </p:nvSpPr>
        <p:spPr>
          <a:xfrm>
            <a:off x="666304" y="2473010"/>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cxnSp>
        <p:nvCxnSpPr>
          <p:cNvPr id="13" name="Straight Connector 12">
            <a:extLst>
              <a:ext uri="{FF2B5EF4-FFF2-40B4-BE49-F238E27FC236}">
                <a16:creationId xmlns:a16="http://schemas.microsoft.com/office/drawing/2014/main" id="{3F72BCDD-DDCC-EC47-92A9-EBBC220942AE}"/>
              </a:ext>
            </a:extLst>
          </p:cNvPr>
          <p:cNvCxnSpPr/>
          <p:nvPr userDrawn="1"/>
        </p:nvCxnSpPr>
        <p:spPr>
          <a:xfrm>
            <a:off x="666304" y="3180080"/>
            <a:ext cx="263569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EAC0C9CE-883B-094D-A9DC-36FAF87F0FCF}"/>
              </a:ext>
            </a:extLst>
          </p:cNvPr>
          <p:cNvSpPr>
            <a:spLocks noGrp="1"/>
          </p:cNvSpPr>
          <p:nvPr>
            <p:ph type="body" sz="quarter" idx="18" hasCustomPrompt="1"/>
          </p:nvPr>
        </p:nvSpPr>
        <p:spPr>
          <a:xfrm>
            <a:off x="914400"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23" name="Text Placeholder 5">
            <a:extLst>
              <a:ext uri="{FF2B5EF4-FFF2-40B4-BE49-F238E27FC236}">
                <a16:creationId xmlns:a16="http://schemas.microsoft.com/office/drawing/2014/main" id="{213016DE-9674-604D-9197-63177888FD67}"/>
              </a:ext>
            </a:extLst>
          </p:cNvPr>
          <p:cNvSpPr>
            <a:spLocks noGrp="1"/>
          </p:cNvSpPr>
          <p:nvPr>
            <p:ph type="body" sz="quarter" idx="19"/>
          </p:nvPr>
        </p:nvSpPr>
        <p:spPr>
          <a:xfrm>
            <a:off x="914400"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24" name="Text Placeholder 5">
            <a:extLst>
              <a:ext uri="{FF2B5EF4-FFF2-40B4-BE49-F238E27FC236}">
                <a16:creationId xmlns:a16="http://schemas.microsoft.com/office/drawing/2014/main" id="{418C60DC-D89C-8C48-A065-3B5303B32A97}"/>
              </a:ext>
            </a:extLst>
          </p:cNvPr>
          <p:cNvSpPr>
            <a:spLocks noGrp="1"/>
          </p:cNvSpPr>
          <p:nvPr>
            <p:ph type="body" sz="quarter" idx="20" hasCustomPrompt="1"/>
          </p:nvPr>
        </p:nvSpPr>
        <p:spPr>
          <a:xfrm>
            <a:off x="3645243"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25" name="Text Placeholder 5">
            <a:extLst>
              <a:ext uri="{FF2B5EF4-FFF2-40B4-BE49-F238E27FC236}">
                <a16:creationId xmlns:a16="http://schemas.microsoft.com/office/drawing/2014/main" id="{E6153D9B-C7FC-3D42-AB2C-332B7C5086E2}"/>
              </a:ext>
            </a:extLst>
          </p:cNvPr>
          <p:cNvSpPr>
            <a:spLocks noGrp="1"/>
          </p:cNvSpPr>
          <p:nvPr>
            <p:ph type="body" sz="quarter" idx="21"/>
          </p:nvPr>
        </p:nvSpPr>
        <p:spPr>
          <a:xfrm>
            <a:off x="3645243"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27" name="Text Placeholder 5">
            <a:extLst>
              <a:ext uri="{FF2B5EF4-FFF2-40B4-BE49-F238E27FC236}">
                <a16:creationId xmlns:a16="http://schemas.microsoft.com/office/drawing/2014/main" id="{424E2618-9D49-204D-BF93-2E9182C00AC2}"/>
              </a:ext>
            </a:extLst>
          </p:cNvPr>
          <p:cNvSpPr>
            <a:spLocks noGrp="1"/>
          </p:cNvSpPr>
          <p:nvPr>
            <p:ph type="body" sz="quarter" idx="22" hasCustomPrompt="1"/>
          </p:nvPr>
        </p:nvSpPr>
        <p:spPr>
          <a:xfrm>
            <a:off x="6400800"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28" name="Text Placeholder 5">
            <a:extLst>
              <a:ext uri="{FF2B5EF4-FFF2-40B4-BE49-F238E27FC236}">
                <a16:creationId xmlns:a16="http://schemas.microsoft.com/office/drawing/2014/main" id="{086AA741-3D3E-A64F-A94B-C0CF495DFC7F}"/>
              </a:ext>
            </a:extLst>
          </p:cNvPr>
          <p:cNvSpPr>
            <a:spLocks noGrp="1"/>
          </p:cNvSpPr>
          <p:nvPr>
            <p:ph type="body" sz="quarter" idx="23"/>
          </p:nvPr>
        </p:nvSpPr>
        <p:spPr>
          <a:xfrm>
            <a:off x="6400800"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29" name="Text Placeholder 5">
            <a:extLst>
              <a:ext uri="{FF2B5EF4-FFF2-40B4-BE49-F238E27FC236}">
                <a16:creationId xmlns:a16="http://schemas.microsoft.com/office/drawing/2014/main" id="{9EF5C989-1210-C54D-A073-1E5B1ACC2F8A}"/>
              </a:ext>
            </a:extLst>
          </p:cNvPr>
          <p:cNvSpPr>
            <a:spLocks noGrp="1"/>
          </p:cNvSpPr>
          <p:nvPr>
            <p:ph type="body" sz="quarter" idx="24" hasCustomPrompt="1"/>
          </p:nvPr>
        </p:nvSpPr>
        <p:spPr>
          <a:xfrm>
            <a:off x="9131643" y="34417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0" name="Text Placeholder 5">
            <a:extLst>
              <a:ext uri="{FF2B5EF4-FFF2-40B4-BE49-F238E27FC236}">
                <a16:creationId xmlns:a16="http://schemas.microsoft.com/office/drawing/2014/main" id="{C28F89F0-1527-484B-935B-7CAFB4B7AA60}"/>
              </a:ext>
            </a:extLst>
          </p:cNvPr>
          <p:cNvSpPr>
            <a:spLocks noGrp="1"/>
          </p:cNvSpPr>
          <p:nvPr>
            <p:ph type="body" sz="quarter" idx="25"/>
          </p:nvPr>
        </p:nvSpPr>
        <p:spPr>
          <a:xfrm>
            <a:off x="9131643" y="3733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31" name="Picture 30">
            <a:extLst>
              <a:ext uri="{FF2B5EF4-FFF2-40B4-BE49-F238E27FC236}">
                <a16:creationId xmlns:a16="http://schemas.microsoft.com/office/drawing/2014/main" id="{1B967FB0-9BBE-714D-BEB0-F80F79103D5B}"/>
              </a:ext>
            </a:extLst>
          </p:cNvPr>
          <p:cNvPicPr>
            <a:picLocks noChangeAspect="1"/>
          </p:cNvPicPr>
          <p:nvPr userDrawn="1"/>
        </p:nvPicPr>
        <p:blipFill>
          <a:blip r:embed="rId2"/>
          <a:stretch>
            <a:fillRect/>
          </a:stretch>
        </p:blipFill>
        <p:spPr>
          <a:xfrm>
            <a:off x="9512300" y="-10160"/>
            <a:ext cx="2679700" cy="1549400"/>
          </a:xfrm>
          <a:prstGeom prst="rect">
            <a:avLst/>
          </a:prstGeom>
        </p:spPr>
      </p:pic>
    </p:spTree>
    <p:extLst>
      <p:ext uri="{BB962C8B-B14F-4D97-AF65-F5344CB8AC3E}">
        <p14:creationId xmlns:p14="http://schemas.microsoft.com/office/powerpoint/2010/main" val="38868526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A_Process/Benef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A7B4A-74FA-4547-8F72-2807ED0F580C}"/>
              </a:ext>
            </a:extLst>
          </p:cNvPr>
          <p:cNvSpPr/>
          <p:nvPr userDrawn="1"/>
        </p:nvSpPr>
        <p:spPr>
          <a:xfrm>
            <a:off x="890606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ADEE0F2-4051-9945-9C9A-2129940503CE}"/>
              </a:ext>
            </a:extLst>
          </p:cNvPr>
          <p:cNvCxnSpPr/>
          <p:nvPr userDrawn="1"/>
        </p:nvCxnSpPr>
        <p:spPr>
          <a:xfrm>
            <a:off x="8906064" y="3906520"/>
            <a:ext cx="2635696" cy="0"/>
          </a:xfrm>
          <a:prstGeom prst="line">
            <a:avLst/>
          </a:prstGeom>
          <a:ln w="63500">
            <a:solidFill>
              <a:srgbClr val="036CDA"/>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userDrawn="1"/>
        </p:nvSpPr>
        <p:spPr>
          <a:xfrm>
            <a:off x="615270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639988-DA1D-4E46-AB95-8DE81CD634B2}"/>
              </a:ext>
            </a:extLst>
          </p:cNvPr>
          <p:cNvCxnSpPr/>
          <p:nvPr userDrawn="1"/>
        </p:nvCxnSpPr>
        <p:spPr>
          <a:xfrm>
            <a:off x="6152704" y="3906520"/>
            <a:ext cx="2635696"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userDrawn="1"/>
        </p:nvSpPr>
        <p:spPr>
          <a:xfrm>
            <a:off x="340950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5195D93-330B-FA4D-9E1B-8DC2260DE8C2}"/>
              </a:ext>
            </a:extLst>
          </p:cNvPr>
          <p:cNvCxnSpPr/>
          <p:nvPr userDrawn="1"/>
        </p:nvCxnSpPr>
        <p:spPr>
          <a:xfrm>
            <a:off x="3409504" y="3906520"/>
            <a:ext cx="2635696"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0E05A4-06DD-D640-86B2-E788A1A36953}"/>
              </a:ext>
            </a:extLst>
          </p:cNvPr>
          <p:cNvSpPr/>
          <p:nvPr userDrawn="1"/>
        </p:nvSpPr>
        <p:spPr>
          <a:xfrm>
            <a:off x="666304" y="3967480"/>
            <a:ext cx="2633472" cy="2234530"/>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6304" y="655985"/>
            <a:ext cx="7995154"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16" name="Text Placeholder 14">
            <a:extLst>
              <a:ext uri="{FF2B5EF4-FFF2-40B4-BE49-F238E27FC236}">
                <a16:creationId xmlns:a16="http://schemas.microsoft.com/office/drawing/2014/main" id="{AD7F6126-1B82-484D-BF7D-E7F4B2159555}"/>
              </a:ext>
            </a:extLst>
          </p:cNvPr>
          <p:cNvSpPr>
            <a:spLocks noGrp="1"/>
          </p:cNvSpPr>
          <p:nvPr>
            <p:ph type="body" sz="quarter" idx="14" hasCustomPrompt="1"/>
          </p:nvPr>
        </p:nvSpPr>
        <p:spPr>
          <a:xfrm>
            <a:off x="666304" y="1664888"/>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cxnSp>
        <p:nvCxnSpPr>
          <p:cNvPr id="13" name="Straight Connector 12">
            <a:extLst>
              <a:ext uri="{FF2B5EF4-FFF2-40B4-BE49-F238E27FC236}">
                <a16:creationId xmlns:a16="http://schemas.microsoft.com/office/drawing/2014/main" id="{3F72BCDD-DDCC-EC47-92A9-EBBC220942AE}"/>
              </a:ext>
            </a:extLst>
          </p:cNvPr>
          <p:cNvCxnSpPr/>
          <p:nvPr userDrawn="1"/>
        </p:nvCxnSpPr>
        <p:spPr>
          <a:xfrm>
            <a:off x="666304" y="3906520"/>
            <a:ext cx="263569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377439"/>
            <a:ext cx="2633663" cy="1423035"/>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3409950" y="2377439"/>
            <a:ext cx="2633663" cy="1423035"/>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6162864" y="2377439"/>
            <a:ext cx="2613789" cy="1423035"/>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26" name="Picture Placeholder 13">
            <a:extLst>
              <a:ext uri="{FF2B5EF4-FFF2-40B4-BE49-F238E27FC236}">
                <a16:creationId xmlns:a16="http://schemas.microsoft.com/office/drawing/2014/main" id="{81A7874C-44CB-EF48-880B-F333B412CEEB}"/>
              </a:ext>
            </a:extLst>
          </p:cNvPr>
          <p:cNvSpPr>
            <a:spLocks noGrp="1"/>
          </p:cNvSpPr>
          <p:nvPr>
            <p:ph type="pic" sz="quarter" idx="21"/>
          </p:nvPr>
        </p:nvSpPr>
        <p:spPr>
          <a:xfrm>
            <a:off x="8906064" y="2377439"/>
            <a:ext cx="2633663" cy="1423035"/>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34" name="Text Placeholder 5">
            <a:extLst>
              <a:ext uri="{FF2B5EF4-FFF2-40B4-BE49-F238E27FC236}">
                <a16:creationId xmlns:a16="http://schemas.microsoft.com/office/drawing/2014/main" id="{AC9C421B-9F63-414B-8884-024328CA684D}"/>
              </a:ext>
            </a:extLst>
          </p:cNvPr>
          <p:cNvSpPr>
            <a:spLocks noGrp="1"/>
          </p:cNvSpPr>
          <p:nvPr>
            <p:ph type="body" sz="quarter" idx="22" hasCustomPrompt="1"/>
          </p:nvPr>
        </p:nvSpPr>
        <p:spPr>
          <a:xfrm>
            <a:off x="914400"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5" name="Text Placeholder 5">
            <a:extLst>
              <a:ext uri="{FF2B5EF4-FFF2-40B4-BE49-F238E27FC236}">
                <a16:creationId xmlns:a16="http://schemas.microsoft.com/office/drawing/2014/main" id="{B71A7A18-7668-DB4B-99A3-6A3751FDFFCC}"/>
              </a:ext>
            </a:extLst>
          </p:cNvPr>
          <p:cNvSpPr>
            <a:spLocks noGrp="1"/>
          </p:cNvSpPr>
          <p:nvPr>
            <p:ph type="body" sz="quarter" idx="23"/>
          </p:nvPr>
        </p:nvSpPr>
        <p:spPr>
          <a:xfrm>
            <a:off x="914400"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6" name="Text Placeholder 5">
            <a:extLst>
              <a:ext uri="{FF2B5EF4-FFF2-40B4-BE49-F238E27FC236}">
                <a16:creationId xmlns:a16="http://schemas.microsoft.com/office/drawing/2014/main" id="{962B6D98-BFC1-5247-A62D-FBED4CC3A6B5}"/>
              </a:ext>
            </a:extLst>
          </p:cNvPr>
          <p:cNvSpPr>
            <a:spLocks noGrp="1"/>
          </p:cNvSpPr>
          <p:nvPr>
            <p:ph type="body" sz="quarter" idx="24" hasCustomPrompt="1"/>
          </p:nvPr>
        </p:nvSpPr>
        <p:spPr>
          <a:xfrm>
            <a:off x="3645243"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7" name="Text Placeholder 5">
            <a:extLst>
              <a:ext uri="{FF2B5EF4-FFF2-40B4-BE49-F238E27FC236}">
                <a16:creationId xmlns:a16="http://schemas.microsoft.com/office/drawing/2014/main" id="{6E8DC5B5-4B26-9645-BBC8-7513D82D650D}"/>
              </a:ext>
            </a:extLst>
          </p:cNvPr>
          <p:cNvSpPr>
            <a:spLocks noGrp="1"/>
          </p:cNvSpPr>
          <p:nvPr>
            <p:ph type="body" sz="quarter" idx="25"/>
          </p:nvPr>
        </p:nvSpPr>
        <p:spPr>
          <a:xfrm>
            <a:off x="3645243"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8" name="Text Placeholder 5">
            <a:extLst>
              <a:ext uri="{FF2B5EF4-FFF2-40B4-BE49-F238E27FC236}">
                <a16:creationId xmlns:a16="http://schemas.microsoft.com/office/drawing/2014/main" id="{0BFE6641-31D8-A647-A0BF-9FF9D7B3509A}"/>
              </a:ext>
            </a:extLst>
          </p:cNvPr>
          <p:cNvSpPr>
            <a:spLocks noGrp="1"/>
          </p:cNvSpPr>
          <p:nvPr>
            <p:ph type="body" sz="quarter" idx="26" hasCustomPrompt="1"/>
          </p:nvPr>
        </p:nvSpPr>
        <p:spPr>
          <a:xfrm>
            <a:off x="6400800"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9D702D79-93A5-7949-A423-CFA05ED79122}"/>
              </a:ext>
            </a:extLst>
          </p:cNvPr>
          <p:cNvSpPr>
            <a:spLocks noGrp="1"/>
          </p:cNvSpPr>
          <p:nvPr>
            <p:ph type="body" sz="quarter" idx="27"/>
          </p:nvPr>
        </p:nvSpPr>
        <p:spPr>
          <a:xfrm>
            <a:off x="6400800"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AF849B22-7E57-984F-8964-CC5E709C2556}"/>
              </a:ext>
            </a:extLst>
          </p:cNvPr>
          <p:cNvSpPr>
            <a:spLocks noGrp="1"/>
          </p:cNvSpPr>
          <p:nvPr>
            <p:ph type="body" sz="quarter" idx="28" hasCustomPrompt="1"/>
          </p:nvPr>
        </p:nvSpPr>
        <p:spPr>
          <a:xfrm>
            <a:off x="9131643" y="4191000"/>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C418E60C-0ABB-684D-A725-FB4807616251}"/>
              </a:ext>
            </a:extLst>
          </p:cNvPr>
          <p:cNvSpPr>
            <a:spLocks noGrp="1"/>
          </p:cNvSpPr>
          <p:nvPr>
            <p:ph type="body" sz="quarter" idx="29"/>
          </p:nvPr>
        </p:nvSpPr>
        <p:spPr>
          <a:xfrm>
            <a:off x="9131643" y="4495800"/>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2" name="Picture 41">
            <a:extLst>
              <a:ext uri="{FF2B5EF4-FFF2-40B4-BE49-F238E27FC236}">
                <a16:creationId xmlns:a16="http://schemas.microsoft.com/office/drawing/2014/main" id="{E922E1FE-5B51-D943-8629-8228F3411858}"/>
              </a:ext>
            </a:extLst>
          </p:cNvPr>
          <p:cNvPicPr>
            <a:picLocks noChangeAspect="1"/>
          </p:cNvPicPr>
          <p:nvPr userDrawn="1"/>
        </p:nvPicPr>
        <p:blipFill>
          <a:blip r:embed="rId2"/>
          <a:stretch>
            <a:fillRect/>
          </a:stretch>
        </p:blipFill>
        <p:spPr>
          <a:xfrm>
            <a:off x="9512300" y="-10160"/>
            <a:ext cx="2679700" cy="1549400"/>
          </a:xfrm>
          <a:prstGeom prst="rect">
            <a:avLst/>
          </a:prstGeom>
        </p:spPr>
      </p:pic>
    </p:spTree>
    <p:extLst>
      <p:ext uri="{BB962C8B-B14F-4D97-AF65-F5344CB8AC3E}">
        <p14:creationId xmlns:p14="http://schemas.microsoft.com/office/powerpoint/2010/main" val="903800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B_Process/Benefits">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14639988-DA1D-4E46-AB95-8DE81CD634B2}"/>
              </a:ext>
            </a:extLst>
          </p:cNvPr>
          <p:cNvCxnSpPr>
            <a:cxnSpLocks/>
          </p:cNvCxnSpPr>
          <p:nvPr userDrawn="1"/>
        </p:nvCxnSpPr>
        <p:spPr>
          <a:xfrm>
            <a:off x="7939072" y="4397863"/>
            <a:ext cx="3490928"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195D93-330B-FA4D-9E1B-8DC2260DE8C2}"/>
              </a:ext>
            </a:extLst>
          </p:cNvPr>
          <p:cNvCxnSpPr>
            <a:cxnSpLocks/>
          </p:cNvCxnSpPr>
          <p:nvPr userDrawn="1"/>
        </p:nvCxnSpPr>
        <p:spPr>
          <a:xfrm>
            <a:off x="4302688" y="4397863"/>
            <a:ext cx="3490928"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userDrawn="1"/>
        </p:nvSpPr>
        <p:spPr>
          <a:xfrm>
            <a:off x="7939072" y="4458823"/>
            <a:ext cx="3490928" cy="1709928"/>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23CB4B-BF21-7F48-966B-2602FBFC5BAC}"/>
              </a:ext>
            </a:extLst>
          </p:cNvPr>
          <p:cNvSpPr/>
          <p:nvPr userDrawn="1"/>
        </p:nvSpPr>
        <p:spPr>
          <a:xfrm>
            <a:off x="4302688" y="4458823"/>
            <a:ext cx="3490928" cy="1709928"/>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0E05A4-06DD-D640-86B2-E788A1A36953}"/>
              </a:ext>
            </a:extLst>
          </p:cNvPr>
          <p:cNvSpPr/>
          <p:nvPr userDrawn="1"/>
        </p:nvSpPr>
        <p:spPr>
          <a:xfrm>
            <a:off x="666304" y="4458823"/>
            <a:ext cx="3490928" cy="1713377"/>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6304" y="655985"/>
            <a:ext cx="7995154"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16" name="Text Placeholder 14">
            <a:extLst>
              <a:ext uri="{FF2B5EF4-FFF2-40B4-BE49-F238E27FC236}">
                <a16:creationId xmlns:a16="http://schemas.microsoft.com/office/drawing/2014/main" id="{AD7F6126-1B82-484D-BF7D-E7F4B2159555}"/>
              </a:ext>
            </a:extLst>
          </p:cNvPr>
          <p:cNvSpPr>
            <a:spLocks noGrp="1"/>
          </p:cNvSpPr>
          <p:nvPr>
            <p:ph type="body" sz="quarter" idx="14" hasCustomPrompt="1"/>
          </p:nvPr>
        </p:nvSpPr>
        <p:spPr>
          <a:xfrm>
            <a:off x="666304" y="1664888"/>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userDrawn="1"/>
        </p:nvCxnSpPr>
        <p:spPr>
          <a:xfrm>
            <a:off x="666304" y="4397863"/>
            <a:ext cx="3490928"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377439"/>
            <a:ext cx="3490482" cy="1885755"/>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4302688" y="2377439"/>
            <a:ext cx="3490482" cy="1885755"/>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7939072" y="2377439"/>
            <a:ext cx="3490482" cy="1885755"/>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34" name="Text Placeholder 5">
            <a:extLst>
              <a:ext uri="{FF2B5EF4-FFF2-40B4-BE49-F238E27FC236}">
                <a16:creationId xmlns:a16="http://schemas.microsoft.com/office/drawing/2014/main" id="{AC9C421B-9F63-414B-8884-024328CA684D}"/>
              </a:ext>
            </a:extLst>
          </p:cNvPr>
          <p:cNvSpPr>
            <a:spLocks noGrp="1"/>
          </p:cNvSpPr>
          <p:nvPr>
            <p:ph type="body" sz="quarter" idx="22" hasCustomPrompt="1"/>
          </p:nvPr>
        </p:nvSpPr>
        <p:spPr>
          <a:xfrm>
            <a:off x="914400" y="4682343"/>
            <a:ext cx="29718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5" name="Text Placeholder 5">
            <a:extLst>
              <a:ext uri="{FF2B5EF4-FFF2-40B4-BE49-F238E27FC236}">
                <a16:creationId xmlns:a16="http://schemas.microsoft.com/office/drawing/2014/main" id="{B71A7A18-7668-DB4B-99A3-6A3751FDFFCC}"/>
              </a:ext>
            </a:extLst>
          </p:cNvPr>
          <p:cNvSpPr>
            <a:spLocks noGrp="1"/>
          </p:cNvSpPr>
          <p:nvPr>
            <p:ph type="body" sz="quarter" idx="23"/>
          </p:nvPr>
        </p:nvSpPr>
        <p:spPr>
          <a:xfrm>
            <a:off x="914400" y="4953000"/>
            <a:ext cx="29718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6" name="Text Placeholder 5">
            <a:extLst>
              <a:ext uri="{FF2B5EF4-FFF2-40B4-BE49-F238E27FC236}">
                <a16:creationId xmlns:a16="http://schemas.microsoft.com/office/drawing/2014/main" id="{962B6D98-BFC1-5247-A62D-FBED4CC3A6B5}"/>
              </a:ext>
            </a:extLst>
          </p:cNvPr>
          <p:cNvSpPr>
            <a:spLocks noGrp="1"/>
          </p:cNvSpPr>
          <p:nvPr>
            <p:ph type="body" sz="quarter" idx="24" hasCustomPrompt="1"/>
          </p:nvPr>
        </p:nvSpPr>
        <p:spPr>
          <a:xfrm>
            <a:off x="4572000" y="4682343"/>
            <a:ext cx="29718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7" name="Text Placeholder 5">
            <a:extLst>
              <a:ext uri="{FF2B5EF4-FFF2-40B4-BE49-F238E27FC236}">
                <a16:creationId xmlns:a16="http://schemas.microsoft.com/office/drawing/2014/main" id="{6E8DC5B5-4B26-9645-BBC8-7513D82D650D}"/>
              </a:ext>
            </a:extLst>
          </p:cNvPr>
          <p:cNvSpPr>
            <a:spLocks noGrp="1"/>
          </p:cNvSpPr>
          <p:nvPr>
            <p:ph type="body" sz="quarter" idx="25"/>
          </p:nvPr>
        </p:nvSpPr>
        <p:spPr>
          <a:xfrm>
            <a:off x="4572000" y="4953000"/>
            <a:ext cx="29718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8" name="Text Placeholder 5">
            <a:extLst>
              <a:ext uri="{FF2B5EF4-FFF2-40B4-BE49-F238E27FC236}">
                <a16:creationId xmlns:a16="http://schemas.microsoft.com/office/drawing/2014/main" id="{0BFE6641-31D8-A647-A0BF-9FF9D7B3509A}"/>
              </a:ext>
            </a:extLst>
          </p:cNvPr>
          <p:cNvSpPr>
            <a:spLocks noGrp="1"/>
          </p:cNvSpPr>
          <p:nvPr>
            <p:ph type="body" sz="quarter" idx="26" hasCustomPrompt="1"/>
          </p:nvPr>
        </p:nvSpPr>
        <p:spPr>
          <a:xfrm>
            <a:off x="8153400" y="4682343"/>
            <a:ext cx="30480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9D702D79-93A5-7949-A423-CFA05ED79122}"/>
              </a:ext>
            </a:extLst>
          </p:cNvPr>
          <p:cNvSpPr>
            <a:spLocks noGrp="1"/>
          </p:cNvSpPr>
          <p:nvPr>
            <p:ph type="body" sz="quarter" idx="27"/>
          </p:nvPr>
        </p:nvSpPr>
        <p:spPr>
          <a:xfrm>
            <a:off x="8153400" y="4953000"/>
            <a:ext cx="30480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2" name="Picture 41">
            <a:extLst>
              <a:ext uri="{FF2B5EF4-FFF2-40B4-BE49-F238E27FC236}">
                <a16:creationId xmlns:a16="http://schemas.microsoft.com/office/drawing/2014/main" id="{E922E1FE-5B51-D943-8629-8228F3411858}"/>
              </a:ext>
            </a:extLst>
          </p:cNvPr>
          <p:cNvPicPr>
            <a:picLocks noChangeAspect="1"/>
          </p:cNvPicPr>
          <p:nvPr userDrawn="1"/>
        </p:nvPicPr>
        <p:blipFill>
          <a:blip r:embed="rId2"/>
          <a:stretch>
            <a:fillRect/>
          </a:stretch>
        </p:blipFill>
        <p:spPr>
          <a:xfrm>
            <a:off x="9512300" y="-10160"/>
            <a:ext cx="2679700" cy="1549400"/>
          </a:xfrm>
          <a:prstGeom prst="rect">
            <a:avLst/>
          </a:prstGeom>
        </p:spPr>
      </p:pic>
    </p:spTree>
    <p:extLst>
      <p:ext uri="{BB962C8B-B14F-4D97-AF65-F5344CB8AC3E}">
        <p14:creationId xmlns:p14="http://schemas.microsoft.com/office/powerpoint/2010/main" val="2933595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C_Process/Benefits">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45195D93-330B-FA4D-9E1B-8DC2260DE8C2}"/>
              </a:ext>
            </a:extLst>
          </p:cNvPr>
          <p:cNvCxnSpPr>
            <a:cxnSpLocks/>
          </p:cNvCxnSpPr>
          <p:nvPr userDrawn="1"/>
        </p:nvCxnSpPr>
        <p:spPr>
          <a:xfrm>
            <a:off x="6088546" y="4550263"/>
            <a:ext cx="5265254"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userDrawn="1"/>
        </p:nvSpPr>
        <p:spPr>
          <a:xfrm>
            <a:off x="6088546" y="4611224"/>
            <a:ext cx="5264582" cy="156097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0E05A4-06DD-D640-86B2-E788A1A36953}"/>
              </a:ext>
            </a:extLst>
          </p:cNvPr>
          <p:cNvSpPr/>
          <p:nvPr userDrawn="1"/>
        </p:nvSpPr>
        <p:spPr>
          <a:xfrm>
            <a:off x="666304" y="4611224"/>
            <a:ext cx="5264582" cy="156097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6304" y="655985"/>
            <a:ext cx="7995154"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16" name="Text Placeholder 14">
            <a:extLst>
              <a:ext uri="{FF2B5EF4-FFF2-40B4-BE49-F238E27FC236}">
                <a16:creationId xmlns:a16="http://schemas.microsoft.com/office/drawing/2014/main" id="{AD7F6126-1B82-484D-BF7D-E7F4B2159555}"/>
              </a:ext>
            </a:extLst>
          </p:cNvPr>
          <p:cNvSpPr>
            <a:spLocks noGrp="1"/>
          </p:cNvSpPr>
          <p:nvPr>
            <p:ph type="body" sz="quarter" idx="14" hasCustomPrompt="1"/>
          </p:nvPr>
        </p:nvSpPr>
        <p:spPr>
          <a:xfrm>
            <a:off x="666304" y="1664888"/>
            <a:ext cx="10961688" cy="256480"/>
          </a:xfrm>
        </p:spPr>
        <p:txBody>
          <a:bodyPr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Body copy</a:t>
            </a:r>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userDrawn="1"/>
        </p:nvCxnSpPr>
        <p:spPr>
          <a:xfrm>
            <a:off x="666304" y="4550263"/>
            <a:ext cx="5264809"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377440"/>
            <a:ext cx="5264136" cy="2042160"/>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6088545" y="2377440"/>
            <a:ext cx="5264581" cy="2042160"/>
          </a:xfrm>
          <a:solidFill>
            <a:schemeClr val="bg1">
              <a:lumMod val="95000"/>
            </a:schemeClr>
          </a:solidFill>
        </p:spPr>
        <p:txBody>
          <a:bodyPr/>
          <a:lstStyle>
            <a:lvl1pPr>
              <a:defRPr b="0" i="0">
                <a:latin typeface="Roboto Th" pitchFamily="2" charset="0"/>
                <a:ea typeface="Roboto Th" pitchFamily="2" charset="0"/>
              </a:defRPr>
            </a:lvl1pPr>
          </a:lstStyle>
          <a:p>
            <a:endParaRPr lang="en-US"/>
          </a:p>
        </p:txBody>
      </p:sp>
      <p:sp>
        <p:nvSpPr>
          <p:cNvPr id="34" name="Text Placeholder 5">
            <a:extLst>
              <a:ext uri="{FF2B5EF4-FFF2-40B4-BE49-F238E27FC236}">
                <a16:creationId xmlns:a16="http://schemas.microsoft.com/office/drawing/2014/main" id="{AC9C421B-9F63-414B-8884-024328CA684D}"/>
              </a:ext>
            </a:extLst>
          </p:cNvPr>
          <p:cNvSpPr>
            <a:spLocks noGrp="1"/>
          </p:cNvSpPr>
          <p:nvPr>
            <p:ph type="body" sz="quarter" idx="22" hasCustomPrompt="1"/>
          </p:nvPr>
        </p:nvSpPr>
        <p:spPr>
          <a:xfrm>
            <a:off x="914399" y="4834742"/>
            <a:ext cx="4718167"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5" name="Text Placeholder 5">
            <a:extLst>
              <a:ext uri="{FF2B5EF4-FFF2-40B4-BE49-F238E27FC236}">
                <a16:creationId xmlns:a16="http://schemas.microsoft.com/office/drawing/2014/main" id="{B71A7A18-7668-DB4B-99A3-6A3751FDFFCC}"/>
              </a:ext>
            </a:extLst>
          </p:cNvPr>
          <p:cNvSpPr>
            <a:spLocks noGrp="1"/>
          </p:cNvSpPr>
          <p:nvPr>
            <p:ph type="body" sz="quarter" idx="23"/>
          </p:nvPr>
        </p:nvSpPr>
        <p:spPr>
          <a:xfrm>
            <a:off x="914399" y="5128816"/>
            <a:ext cx="4718167"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36" name="Text Placeholder 5">
            <a:extLst>
              <a:ext uri="{FF2B5EF4-FFF2-40B4-BE49-F238E27FC236}">
                <a16:creationId xmlns:a16="http://schemas.microsoft.com/office/drawing/2014/main" id="{962B6D98-BFC1-5247-A62D-FBED4CC3A6B5}"/>
              </a:ext>
            </a:extLst>
          </p:cNvPr>
          <p:cNvSpPr>
            <a:spLocks noGrp="1"/>
          </p:cNvSpPr>
          <p:nvPr>
            <p:ph type="body" sz="quarter" idx="24" hasCustomPrompt="1"/>
          </p:nvPr>
        </p:nvSpPr>
        <p:spPr>
          <a:xfrm>
            <a:off x="6357857" y="4834743"/>
            <a:ext cx="4674321"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7" name="Text Placeholder 5">
            <a:extLst>
              <a:ext uri="{FF2B5EF4-FFF2-40B4-BE49-F238E27FC236}">
                <a16:creationId xmlns:a16="http://schemas.microsoft.com/office/drawing/2014/main" id="{6E8DC5B5-4B26-9645-BBC8-7513D82D650D}"/>
              </a:ext>
            </a:extLst>
          </p:cNvPr>
          <p:cNvSpPr>
            <a:spLocks noGrp="1"/>
          </p:cNvSpPr>
          <p:nvPr>
            <p:ph type="body" sz="quarter" idx="25"/>
          </p:nvPr>
        </p:nvSpPr>
        <p:spPr>
          <a:xfrm>
            <a:off x="6357857" y="5128816"/>
            <a:ext cx="4674321"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2" name="Picture 41">
            <a:extLst>
              <a:ext uri="{FF2B5EF4-FFF2-40B4-BE49-F238E27FC236}">
                <a16:creationId xmlns:a16="http://schemas.microsoft.com/office/drawing/2014/main" id="{E922E1FE-5B51-D943-8629-8228F3411858}"/>
              </a:ext>
            </a:extLst>
          </p:cNvPr>
          <p:cNvPicPr>
            <a:picLocks noChangeAspect="1"/>
          </p:cNvPicPr>
          <p:nvPr userDrawn="1"/>
        </p:nvPicPr>
        <p:blipFill>
          <a:blip r:embed="rId2"/>
          <a:stretch>
            <a:fillRect/>
          </a:stretch>
        </p:blipFill>
        <p:spPr>
          <a:xfrm>
            <a:off x="9512300" y="-10160"/>
            <a:ext cx="2679700" cy="1549400"/>
          </a:xfrm>
          <a:prstGeom prst="rect">
            <a:avLst/>
          </a:prstGeom>
        </p:spPr>
      </p:pic>
    </p:spTree>
    <p:extLst>
      <p:ext uri="{BB962C8B-B14F-4D97-AF65-F5344CB8AC3E}">
        <p14:creationId xmlns:p14="http://schemas.microsoft.com/office/powerpoint/2010/main" val="109453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58B9A2-201F-2A49-8D64-037D18CBB1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985207" y="2133600"/>
            <a:ext cx="5845653" cy="2769989"/>
          </a:xfrm>
        </p:spPr>
        <p:txBody>
          <a:bodyPr wrap="square" anchor="b">
            <a:spAutoFit/>
          </a:bodyPr>
          <a:lstStyle>
            <a:lvl1pPr algn="l">
              <a:lnSpc>
                <a:spcPts val="7200"/>
              </a:lnSpc>
              <a:defRPr sz="7000" b="0" i="0">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985207" y="5145315"/>
            <a:ext cx="9144000" cy="221214"/>
          </a:xfrm>
        </p:spPr>
        <p:txBody>
          <a:bodyPr lIns="0" tIns="0" rIns="0" bIns="0">
            <a:spAutoFit/>
          </a:bodyPr>
          <a:lstStyle>
            <a:lvl1pPr marL="0" indent="0" algn="l">
              <a:buNone/>
              <a:defRPr sz="1800" b="0" i="0" baseline="0">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p:nvPicPr>
        <p:blipFill>
          <a:blip r:embed="rId3"/>
          <a:stretch>
            <a:fillRect/>
          </a:stretch>
        </p:blipFill>
        <p:spPr>
          <a:xfrm>
            <a:off x="985207" y="1246688"/>
            <a:ext cx="2463800" cy="406400"/>
          </a:xfrm>
          <a:prstGeom prst="rect">
            <a:avLst/>
          </a:prstGeom>
        </p:spPr>
      </p:pic>
    </p:spTree>
    <p:extLst>
      <p:ext uri="{BB962C8B-B14F-4D97-AF65-F5344CB8AC3E}">
        <p14:creationId xmlns:p14="http://schemas.microsoft.com/office/powerpoint/2010/main" val="1716427880"/>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A_Process/Benefit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15A7B4A-74FA-4547-8F72-2807ED0F580C}"/>
              </a:ext>
            </a:extLst>
          </p:cNvPr>
          <p:cNvSpPr/>
          <p:nvPr userDrawn="1"/>
        </p:nvSpPr>
        <p:spPr>
          <a:xfrm>
            <a:off x="8906064" y="2230808"/>
            <a:ext cx="2633472" cy="4013732"/>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ADEE0F2-4051-9945-9C9A-2129940503CE}"/>
              </a:ext>
            </a:extLst>
          </p:cNvPr>
          <p:cNvCxnSpPr/>
          <p:nvPr userDrawn="1"/>
        </p:nvCxnSpPr>
        <p:spPr>
          <a:xfrm>
            <a:off x="8906064" y="2169848"/>
            <a:ext cx="2635696" cy="0"/>
          </a:xfrm>
          <a:prstGeom prst="line">
            <a:avLst/>
          </a:prstGeom>
          <a:ln w="63500">
            <a:solidFill>
              <a:srgbClr val="036CDA"/>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CED940C-B244-C14C-8868-376705823B47}"/>
              </a:ext>
            </a:extLst>
          </p:cNvPr>
          <p:cNvSpPr/>
          <p:nvPr userDrawn="1"/>
        </p:nvSpPr>
        <p:spPr>
          <a:xfrm>
            <a:off x="6152704" y="2230808"/>
            <a:ext cx="2633472" cy="4013732"/>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14639988-DA1D-4E46-AB95-8DE81CD634B2}"/>
              </a:ext>
            </a:extLst>
          </p:cNvPr>
          <p:cNvCxnSpPr/>
          <p:nvPr userDrawn="1"/>
        </p:nvCxnSpPr>
        <p:spPr>
          <a:xfrm>
            <a:off x="6152704" y="2169848"/>
            <a:ext cx="2635696"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3CB4B-BF21-7F48-966B-2602FBFC5BAC}"/>
              </a:ext>
            </a:extLst>
          </p:cNvPr>
          <p:cNvSpPr/>
          <p:nvPr userDrawn="1"/>
        </p:nvSpPr>
        <p:spPr>
          <a:xfrm>
            <a:off x="3409504" y="2230808"/>
            <a:ext cx="2633472" cy="4013732"/>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5195D93-330B-FA4D-9E1B-8DC2260DE8C2}"/>
              </a:ext>
            </a:extLst>
          </p:cNvPr>
          <p:cNvCxnSpPr/>
          <p:nvPr userDrawn="1"/>
        </p:nvCxnSpPr>
        <p:spPr>
          <a:xfrm>
            <a:off x="3409504" y="2169848"/>
            <a:ext cx="2635696"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0E05A4-06DD-D640-86B2-E788A1A36953}"/>
              </a:ext>
            </a:extLst>
          </p:cNvPr>
          <p:cNvSpPr/>
          <p:nvPr userDrawn="1"/>
        </p:nvSpPr>
        <p:spPr>
          <a:xfrm>
            <a:off x="666304" y="2230808"/>
            <a:ext cx="2633472" cy="4013732"/>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7070" y="655984"/>
            <a:ext cx="10872466"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cxnSp>
        <p:nvCxnSpPr>
          <p:cNvPr id="13" name="Straight Connector 12">
            <a:extLst>
              <a:ext uri="{FF2B5EF4-FFF2-40B4-BE49-F238E27FC236}">
                <a16:creationId xmlns:a16="http://schemas.microsoft.com/office/drawing/2014/main" id="{3F72BCDD-DDCC-EC47-92A9-EBBC220942AE}"/>
              </a:ext>
            </a:extLst>
          </p:cNvPr>
          <p:cNvCxnSpPr/>
          <p:nvPr userDrawn="1"/>
        </p:nvCxnSpPr>
        <p:spPr>
          <a:xfrm>
            <a:off x="666304" y="2169848"/>
            <a:ext cx="263569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230808"/>
            <a:ext cx="2633663" cy="1497911"/>
          </a:xfrm>
          <a:noFill/>
        </p:spPr>
        <p:txBody>
          <a:bodyPr/>
          <a:lstStyle>
            <a:lvl1pPr>
              <a:defRPr b="0" i="0">
                <a:latin typeface="Roboto Th" pitchFamily="2" charset="0"/>
                <a:ea typeface="Roboto Th" pitchFamily="2" charset="0"/>
              </a:defRPr>
            </a:lvl1pPr>
          </a:lstStyle>
          <a:p>
            <a:endParaRPr lang="en-US"/>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3409950" y="2230808"/>
            <a:ext cx="2633663" cy="1497911"/>
          </a:xfrm>
          <a:noFill/>
        </p:spPr>
        <p:txBody>
          <a:bodyPr/>
          <a:lstStyle>
            <a:lvl1pPr>
              <a:defRPr b="0" i="0">
                <a:latin typeface="Roboto Th" pitchFamily="2" charset="0"/>
                <a:ea typeface="Roboto Th" pitchFamily="2" charset="0"/>
              </a:defRPr>
            </a:lvl1pPr>
          </a:lstStyle>
          <a:p>
            <a:endParaRPr lang="en-US"/>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6162864" y="2230808"/>
            <a:ext cx="2613789" cy="1497911"/>
          </a:xfrm>
          <a:noFill/>
        </p:spPr>
        <p:txBody>
          <a:bodyPr/>
          <a:lstStyle>
            <a:lvl1pPr>
              <a:defRPr b="0" i="0">
                <a:latin typeface="Roboto Th" pitchFamily="2" charset="0"/>
                <a:ea typeface="Roboto Th" pitchFamily="2" charset="0"/>
              </a:defRPr>
            </a:lvl1pPr>
          </a:lstStyle>
          <a:p>
            <a:endParaRPr lang="en-US"/>
          </a:p>
        </p:txBody>
      </p:sp>
      <p:sp>
        <p:nvSpPr>
          <p:cNvPr id="26" name="Picture Placeholder 13">
            <a:extLst>
              <a:ext uri="{FF2B5EF4-FFF2-40B4-BE49-F238E27FC236}">
                <a16:creationId xmlns:a16="http://schemas.microsoft.com/office/drawing/2014/main" id="{81A7874C-44CB-EF48-880B-F333B412CEEB}"/>
              </a:ext>
            </a:extLst>
          </p:cNvPr>
          <p:cNvSpPr>
            <a:spLocks noGrp="1"/>
          </p:cNvSpPr>
          <p:nvPr>
            <p:ph type="pic" sz="quarter" idx="21"/>
          </p:nvPr>
        </p:nvSpPr>
        <p:spPr>
          <a:xfrm>
            <a:off x="8906064" y="2230808"/>
            <a:ext cx="2633663" cy="1497911"/>
          </a:xfrm>
          <a:noFill/>
        </p:spPr>
        <p:txBody>
          <a:bodyPr/>
          <a:lstStyle>
            <a:lvl1pPr>
              <a:defRPr b="0" i="0">
                <a:latin typeface="Roboto Th" pitchFamily="2" charset="0"/>
                <a:ea typeface="Roboto Th" pitchFamily="2" charset="0"/>
              </a:defRPr>
            </a:lvl1pPr>
          </a:lstStyle>
          <a:p>
            <a:endParaRPr lang="en-US"/>
          </a:p>
        </p:txBody>
      </p:sp>
      <p:sp>
        <p:nvSpPr>
          <p:cNvPr id="38" name="Text Placeholder 5">
            <a:extLst>
              <a:ext uri="{FF2B5EF4-FFF2-40B4-BE49-F238E27FC236}">
                <a16:creationId xmlns:a16="http://schemas.microsoft.com/office/drawing/2014/main" id="{67A06005-38F1-2E41-82AE-4CCA77513375}"/>
              </a:ext>
            </a:extLst>
          </p:cNvPr>
          <p:cNvSpPr>
            <a:spLocks noGrp="1"/>
          </p:cNvSpPr>
          <p:nvPr>
            <p:ph type="body" sz="quarter" idx="22" hasCustomPrompt="1"/>
          </p:nvPr>
        </p:nvSpPr>
        <p:spPr>
          <a:xfrm>
            <a:off x="914400" y="3995941"/>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CB0B1B95-6823-974C-B42D-F7A2353FD5CD}"/>
              </a:ext>
            </a:extLst>
          </p:cNvPr>
          <p:cNvSpPr>
            <a:spLocks noGrp="1"/>
          </p:cNvSpPr>
          <p:nvPr>
            <p:ph type="body" sz="quarter" idx="23"/>
          </p:nvPr>
        </p:nvSpPr>
        <p:spPr>
          <a:xfrm>
            <a:off x="914400" y="4317216"/>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C5F1742D-E858-0147-BA2E-2F14C3BB2D03}"/>
              </a:ext>
            </a:extLst>
          </p:cNvPr>
          <p:cNvSpPr>
            <a:spLocks noGrp="1"/>
          </p:cNvSpPr>
          <p:nvPr>
            <p:ph type="body" sz="quarter" idx="24" hasCustomPrompt="1"/>
          </p:nvPr>
        </p:nvSpPr>
        <p:spPr>
          <a:xfrm>
            <a:off x="3645243" y="3995941"/>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1DB8BCE1-7514-6946-87C6-9A39D20C2F19}"/>
              </a:ext>
            </a:extLst>
          </p:cNvPr>
          <p:cNvSpPr>
            <a:spLocks noGrp="1"/>
          </p:cNvSpPr>
          <p:nvPr>
            <p:ph type="body" sz="quarter" idx="25"/>
          </p:nvPr>
        </p:nvSpPr>
        <p:spPr>
          <a:xfrm>
            <a:off x="3645243" y="4317216"/>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2" name="Text Placeholder 5">
            <a:extLst>
              <a:ext uri="{FF2B5EF4-FFF2-40B4-BE49-F238E27FC236}">
                <a16:creationId xmlns:a16="http://schemas.microsoft.com/office/drawing/2014/main" id="{8BDA7E28-4F7E-4241-8999-A9FDC41F74B6}"/>
              </a:ext>
            </a:extLst>
          </p:cNvPr>
          <p:cNvSpPr>
            <a:spLocks noGrp="1"/>
          </p:cNvSpPr>
          <p:nvPr>
            <p:ph type="body" sz="quarter" idx="26" hasCustomPrompt="1"/>
          </p:nvPr>
        </p:nvSpPr>
        <p:spPr>
          <a:xfrm>
            <a:off x="6400800" y="3995941"/>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3" name="Text Placeholder 5">
            <a:extLst>
              <a:ext uri="{FF2B5EF4-FFF2-40B4-BE49-F238E27FC236}">
                <a16:creationId xmlns:a16="http://schemas.microsoft.com/office/drawing/2014/main" id="{6872DEC2-7AB1-F545-9DBB-C041DE45DCFD}"/>
              </a:ext>
            </a:extLst>
          </p:cNvPr>
          <p:cNvSpPr>
            <a:spLocks noGrp="1"/>
          </p:cNvSpPr>
          <p:nvPr>
            <p:ph type="body" sz="quarter" idx="27"/>
          </p:nvPr>
        </p:nvSpPr>
        <p:spPr>
          <a:xfrm>
            <a:off x="6400800" y="4317216"/>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4" name="Text Placeholder 5">
            <a:extLst>
              <a:ext uri="{FF2B5EF4-FFF2-40B4-BE49-F238E27FC236}">
                <a16:creationId xmlns:a16="http://schemas.microsoft.com/office/drawing/2014/main" id="{89199AF9-7C6B-3A48-9D7E-F1F3A20299AB}"/>
              </a:ext>
            </a:extLst>
          </p:cNvPr>
          <p:cNvSpPr>
            <a:spLocks noGrp="1"/>
          </p:cNvSpPr>
          <p:nvPr>
            <p:ph type="body" sz="quarter" idx="28" hasCustomPrompt="1"/>
          </p:nvPr>
        </p:nvSpPr>
        <p:spPr>
          <a:xfrm>
            <a:off x="9131643" y="3995941"/>
            <a:ext cx="2133600" cy="22121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5" name="Text Placeholder 5">
            <a:extLst>
              <a:ext uri="{FF2B5EF4-FFF2-40B4-BE49-F238E27FC236}">
                <a16:creationId xmlns:a16="http://schemas.microsoft.com/office/drawing/2014/main" id="{65D7A4FC-2385-1C4F-9681-BFD423946EE5}"/>
              </a:ext>
            </a:extLst>
          </p:cNvPr>
          <p:cNvSpPr>
            <a:spLocks noGrp="1"/>
          </p:cNvSpPr>
          <p:nvPr>
            <p:ph type="body" sz="quarter" idx="29"/>
          </p:nvPr>
        </p:nvSpPr>
        <p:spPr>
          <a:xfrm>
            <a:off x="9131643" y="4317216"/>
            <a:ext cx="2133600" cy="205184"/>
          </a:xfrm>
        </p:spPr>
        <p:txBody>
          <a:bodyPr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6" name="Picture 45">
            <a:extLst>
              <a:ext uri="{FF2B5EF4-FFF2-40B4-BE49-F238E27FC236}">
                <a16:creationId xmlns:a16="http://schemas.microsoft.com/office/drawing/2014/main" id="{A35E8D20-DD85-834D-B784-0B3F9F43BA8B}"/>
              </a:ext>
            </a:extLst>
          </p:cNvPr>
          <p:cNvPicPr>
            <a:picLocks noChangeAspect="1"/>
          </p:cNvPicPr>
          <p:nvPr userDrawn="1"/>
        </p:nvPicPr>
        <p:blipFill>
          <a:blip r:embed="rId2"/>
          <a:stretch>
            <a:fillRect/>
          </a:stretch>
        </p:blipFill>
        <p:spPr>
          <a:xfrm>
            <a:off x="9512300" y="-10160"/>
            <a:ext cx="2679700" cy="1549400"/>
          </a:xfrm>
          <a:prstGeom prst="rect">
            <a:avLst/>
          </a:prstGeom>
        </p:spPr>
      </p:pic>
    </p:spTree>
    <p:extLst>
      <p:ext uri="{BB962C8B-B14F-4D97-AF65-F5344CB8AC3E}">
        <p14:creationId xmlns:p14="http://schemas.microsoft.com/office/powerpoint/2010/main" val="2701002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B_Process/Benefi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96E5854-B95A-0946-94DC-29FA749CD04E}"/>
              </a:ext>
            </a:extLst>
          </p:cNvPr>
          <p:cNvSpPr/>
          <p:nvPr userDrawn="1"/>
        </p:nvSpPr>
        <p:spPr>
          <a:xfrm>
            <a:off x="7939072" y="2245114"/>
            <a:ext cx="3493008" cy="401421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2345C96-F0CA-C44C-8DEE-85F9777F667A}"/>
              </a:ext>
            </a:extLst>
          </p:cNvPr>
          <p:cNvSpPr/>
          <p:nvPr userDrawn="1"/>
        </p:nvSpPr>
        <p:spPr>
          <a:xfrm>
            <a:off x="4302688" y="2245114"/>
            <a:ext cx="3493008" cy="401421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F00959-1286-0A41-A6F2-12904F192476}"/>
              </a:ext>
            </a:extLst>
          </p:cNvPr>
          <p:cNvSpPr/>
          <p:nvPr userDrawn="1"/>
        </p:nvSpPr>
        <p:spPr>
          <a:xfrm>
            <a:off x="666304" y="2245114"/>
            <a:ext cx="3493008" cy="401421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231528"/>
            <a:ext cx="3490482" cy="1946715"/>
          </a:xfrm>
          <a:noFill/>
        </p:spPr>
        <p:txBody>
          <a:bodyPr/>
          <a:lstStyle>
            <a:lvl1pPr>
              <a:defRPr b="0" i="0">
                <a:latin typeface="Roboto Th" pitchFamily="2" charset="0"/>
                <a:ea typeface="Roboto Th" pitchFamily="2" charset="0"/>
              </a:defRPr>
            </a:lvl1pPr>
          </a:lstStyle>
          <a:p>
            <a:endParaRPr lang="en-US"/>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4302688" y="2231528"/>
            <a:ext cx="3490928" cy="1946715"/>
          </a:xfrm>
          <a:noFill/>
        </p:spPr>
        <p:txBody>
          <a:bodyPr/>
          <a:lstStyle>
            <a:lvl1pPr>
              <a:defRPr b="0" i="0">
                <a:latin typeface="Roboto Th" pitchFamily="2" charset="0"/>
                <a:ea typeface="Roboto Th" pitchFamily="2" charset="0"/>
              </a:defRPr>
            </a:lvl1pPr>
          </a:lstStyle>
          <a:p>
            <a:endParaRPr lang="en-US"/>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7939072" y="2231528"/>
            <a:ext cx="3490928" cy="1946715"/>
          </a:xfrm>
          <a:noFill/>
        </p:spPr>
        <p:txBody>
          <a:bodyPr/>
          <a:lstStyle>
            <a:lvl1pPr>
              <a:defRPr b="0" i="0">
                <a:latin typeface="Roboto Th" pitchFamily="2" charset="0"/>
                <a:ea typeface="Roboto Th" pitchFamily="2" charset="0"/>
              </a:defRPr>
            </a:lvl1pPr>
          </a:lstStyle>
          <a:p>
            <a:endParaRPr lang="en-US"/>
          </a:p>
        </p:txBody>
      </p:sp>
      <p:cxnSp>
        <p:nvCxnSpPr>
          <p:cNvPr id="20" name="Straight Connector 19">
            <a:extLst>
              <a:ext uri="{FF2B5EF4-FFF2-40B4-BE49-F238E27FC236}">
                <a16:creationId xmlns:a16="http://schemas.microsoft.com/office/drawing/2014/main" id="{14639988-DA1D-4E46-AB95-8DE81CD634B2}"/>
              </a:ext>
            </a:extLst>
          </p:cNvPr>
          <p:cNvCxnSpPr>
            <a:cxnSpLocks/>
          </p:cNvCxnSpPr>
          <p:nvPr userDrawn="1"/>
        </p:nvCxnSpPr>
        <p:spPr>
          <a:xfrm>
            <a:off x="7928912" y="2169848"/>
            <a:ext cx="3520187"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195D93-330B-FA4D-9E1B-8DC2260DE8C2}"/>
              </a:ext>
            </a:extLst>
          </p:cNvPr>
          <p:cNvCxnSpPr>
            <a:cxnSpLocks/>
          </p:cNvCxnSpPr>
          <p:nvPr userDrawn="1"/>
        </p:nvCxnSpPr>
        <p:spPr>
          <a:xfrm>
            <a:off x="4302242" y="2169848"/>
            <a:ext cx="3493623"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7070" y="655984"/>
            <a:ext cx="10872466"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userDrawn="1"/>
        </p:nvCxnSpPr>
        <p:spPr>
          <a:xfrm>
            <a:off x="666304" y="2169848"/>
            <a:ext cx="349317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38" name="Text Placeholder 5">
            <a:extLst>
              <a:ext uri="{FF2B5EF4-FFF2-40B4-BE49-F238E27FC236}">
                <a16:creationId xmlns:a16="http://schemas.microsoft.com/office/drawing/2014/main" id="{67A06005-38F1-2E41-82AE-4CCA77513375}"/>
              </a:ext>
            </a:extLst>
          </p:cNvPr>
          <p:cNvSpPr>
            <a:spLocks noGrp="1"/>
          </p:cNvSpPr>
          <p:nvPr>
            <p:ph type="body" sz="quarter" idx="22" hasCustomPrompt="1"/>
          </p:nvPr>
        </p:nvSpPr>
        <p:spPr>
          <a:xfrm>
            <a:off x="914400" y="4371027"/>
            <a:ext cx="28956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CB0B1B95-6823-974C-B42D-F7A2353FD5CD}"/>
              </a:ext>
            </a:extLst>
          </p:cNvPr>
          <p:cNvSpPr>
            <a:spLocks noGrp="1"/>
          </p:cNvSpPr>
          <p:nvPr>
            <p:ph type="body" sz="quarter" idx="23"/>
          </p:nvPr>
        </p:nvSpPr>
        <p:spPr>
          <a:xfrm>
            <a:off x="914400" y="4648200"/>
            <a:ext cx="28956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C5F1742D-E858-0147-BA2E-2F14C3BB2D03}"/>
              </a:ext>
            </a:extLst>
          </p:cNvPr>
          <p:cNvSpPr>
            <a:spLocks noGrp="1"/>
          </p:cNvSpPr>
          <p:nvPr>
            <p:ph type="body" sz="quarter" idx="24" hasCustomPrompt="1"/>
          </p:nvPr>
        </p:nvSpPr>
        <p:spPr>
          <a:xfrm>
            <a:off x="4537980" y="4371027"/>
            <a:ext cx="2985992"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1DB8BCE1-7514-6946-87C6-9A39D20C2F19}"/>
              </a:ext>
            </a:extLst>
          </p:cNvPr>
          <p:cNvSpPr>
            <a:spLocks noGrp="1"/>
          </p:cNvSpPr>
          <p:nvPr>
            <p:ph type="body" sz="quarter" idx="25"/>
          </p:nvPr>
        </p:nvSpPr>
        <p:spPr>
          <a:xfrm>
            <a:off x="4537980" y="4648200"/>
            <a:ext cx="2985992"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2" name="Text Placeholder 5">
            <a:extLst>
              <a:ext uri="{FF2B5EF4-FFF2-40B4-BE49-F238E27FC236}">
                <a16:creationId xmlns:a16="http://schemas.microsoft.com/office/drawing/2014/main" id="{8BDA7E28-4F7E-4241-8999-A9FDC41F74B6}"/>
              </a:ext>
            </a:extLst>
          </p:cNvPr>
          <p:cNvSpPr>
            <a:spLocks noGrp="1"/>
          </p:cNvSpPr>
          <p:nvPr>
            <p:ph type="body" sz="quarter" idx="26" hasCustomPrompt="1"/>
          </p:nvPr>
        </p:nvSpPr>
        <p:spPr>
          <a:xfrm>
            <a:off x="8177008" y="4371027"/>
            <a:ext cx="2948192"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3" name="Text Placeholder 5">
            <a:extLst>
              <a:ext uri="{FF2B5EF4-FFF2-40B4-BE49-F238E27FC236}">
                <a16:creationId xmlns:a16="http://schemas.microsoft.com/office/drawing/2014/main" id="{6872DEC2-7AB1-F545-9DBB-C041DE45DCFD}"/>
              </a:ext>
            </a:extLst>
          </p:cNvPr>
          <p:cNvSpPr>
            <a:spLocks noGrp="1"/>
          </p:cNvSpPr>
          <p:nvPr>
            <p:ph type="body" sz="quarter" idx="27"/>
          </p:nvPr>
        </p:nvSpPr>
        <p:spPr>
          <a:xfrm>
            <a:off x="8177008" y="4648200"/>
            <a:ext cx="2948192"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6" name="Picture 45">
            <a:extLst>
              <a:ext uri="{FF2B5EF4-FFF2-40B4-BE49-F238E27FC236}">
                <a16:creationId xmlns:a16="http://schemas.microsoft.com/office/drawing/2014/main" id="{A35E8D20-DD85-834D-B784-0B3F9F43BA8B}"/>
              </a:ext>
            </a:extLst>
          </p:cNvPr>
          <p:cNvPicPr>
            <a:picLocks noChangeAspect="1"/>
          </p:cNvPicPr>
          <p:nvPr userDrawn="1"/>
        </p:nvPicPr>
        <p:blipFill>
          <a:blip r:embed="rId2"/>
          <a:stretch>
            <a:fillRect/>
          </a:stretch>
        </p:blipFill>
        <p:spPr>
          <a:xfrm>
            <a:off x="9512300" y="-152400"/>
            <a:ext cx="2679700" cy="1549400"/>
          </a:xfrm>
          <a:prstGeom prst="rect">
            <a:avLst/>
          </a:prstGeom>
        </p:spPr>
      </p:pic>
    </p:spTree>
    <p:extLst>
      <p:ext uri="{BB962C8B-B14F-4D97-AF65-F5344CB8AC3E}">
        <p14:creationId xmlns:p14="http://schemas.microsoft.com/office/powerpoint/2010/main" val="1219459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3B_Process/Benefits">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96E5854-B95A-0946-94DC-29FA749CD04E}"/>
              </a:ext>
            </a:extLst>
          </p:cNvPr>
          <p:cNvSpPr/>
          <p:nvPr userDrawn="1"/>
        </p:nvSpPr>
        <p:spPr>
          <a:xfrm>
            <a:off x="7938626" y="1540133"/>
            <a:ext cx="3493008" cy="479036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2345C96-F0CA-C44C-8DEE-85F9777F667A}"/>
              </a:ext>
            </a:extLst>
          </p:cNvPr>
          <p:cNvSpPr/>
          <p:nvPr userDrawn="1"/>
        </p:nvSpPr>
        <p:spPr>
          <a:xfrm>
            <a:off x="4302242" y="1540133"/>
            <a:ext cx="3493008" cy="479036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F00959-1286-0A41-A6F2-12904F192476}"/>
              </a:ext>
            </a:extLst>
          </p:cNvPr>
          <p:cNvSpPr/>
          <p:nvPr userDrawn="1"/>
        </p:nvSpPr>
        <p:spPr>
          <a:xfrm>
            <a:off x="665858" y="1540133"/>
            <a:ext cx="3493008" cy="479036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231528"/>
            <a:ext cx="3490482" cy="1946715"/>
          </a:xfrm>
          <a:noFill/>
        </p:spPr>
        <p:txBody>
          <a:bodyPr/>
          <a:lstStyle>
            <a:lvl1pPr>
              <a:defRPr b="0" i="0">
                <a:latin typeface="Roboto Th" pitchFamily="2" charset="0"/>
                <a:ea typeface="Roboto Th" pitchFamily="2" charset="0"/>
              </a:defRPr>
            </a:lvl1pPr>
          </a:lstStyle>
          <a:p>
            <a:endParaRPr lang="en-US"/>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4302688" y="2231528"/>
            <a:ext cx="3490928" cy="1946715"/>
          </a:xfrm>
          <a:noFill/>
        </p:spPr>
        <p:txBody>
          <a:bodyPr/>
          <a:lstStyle>
            <a:lvl1pPr>
              <a:defRPr b="0" i="0">
                <a:latin typeface="Roboto Th" pitchFamily="2" charset="0"/>
                <a:ea typeface="Roboto Th" pitchFamily="2" charset="0"/>
              </a:defRPr>
            </a:lvl1pPr>
          </a:lstStyle>
          <a:p>
            <a:endParaRPr lang="en-US"/>
          </a:p>
        </p:txBody>
      </p:sp>
      <p:sp>
        <p:nvSpPr>
          <p:cNvPr id="25" name="Picture Placeholder 13">
            <a:extLst>
              <a:ext uri="{FF2B5EF4-FFF2-40B4-BE49-F238E27FC236}">
                <a16:creationId xmlns:a16="http://schemas.microsoft.com/office/drawing/2014/main" id="{E930C279-A4EF-384B-90ED-2790F6E7AE72}"/>
              </a:ext>
            </a:extLst>
          </p:cNvPr>
          <p:cNvSpPr>
            <a:spLocks noGrp="1"/>
          </p:cNvSpPr>
          <p:nvPr>
            <p:ph type="pic" sz="quarter" idx="20"/>
          </p:nvPr>
        </p:nvSpPr>
        <p:spPr>
          <a:xfrm>
            <a:off x="7939072" y="2231528"/>
            <a:ext cx="3490928" cy="1946715"/>
          </a:xfrm>
          <a:noFill/>
        </p:spPr>
        <p:txBody>
          <a:bodyPr/>
          <a:lstStyle>
            <a:lvl1pPr>
              <a:defRPr b="0" i="0">
                <a:latin typeface="Roboto Th" pitchFamily="2" charset="0"/>
                <a:ea typeface="Roboto Th" pitchFamily="2" charset="0"/>
              </a:defRPr>
            </a:lvl1pPr>
          </a:lstStyle>
          <a:p>
            <a:endParaRPr lang="en-US"/>
          </a:p>
        </p:txBody>
      </p:sp>
      <p:cxnSp>
        <p:nvCxnSpPr>
          <p:cNvPr id="20" name="Straight Connector 19">
            <a:extLst>
              <a:ext uri="{FF2B5EF4-FFF2-40B4-BE49-F238E27FC236}">
                <a16:creationId xmlns:a16="http://schemas.microsoft.com/office/drawing/2014/main" id="{14639988-DA1D-4E46-AB95-8DE81CD634B2}"/>
              </a:ext>
            </a:extLst>
          </p:cNvPr>
          <p:cNvCxnSpPr>
            <a:cxnSpLocks/>
          </p:cNvCxnSpPr>
          <p:nvPr userDrawn="1"/>
        </p:nvCxnSpPr>
        <p:spPr>
          <a:xfrm>
            <a:off x="7928912" y="1447800"/>
            <a:ext cx="3520187" cy="0"/>
          </a:xfrm>
          <a:prstGeom prst="line">
            <a:avLst/>
          </a:prstGeom>
          <a:ln w="63500">
            <a:solidFill>
              <a:srgbClr val="0372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195D93-330B-FA4D-9E1B-8DC2260DE8C2}"/>
              </a:ext>
            </a:extLst>
          </p:cNvPr>
          <p:cNvCxnSpPr>
            <a:cxnSpLocks/>
          </p:cNvCxnSpPr>
          <p:nvPr userDrawn="1"/>
        </p:nvCxnSpPr>
        <p:spPr>
          <a:xfrm>
            <a:off x="4302242" y="1447800"/>
            <a:ext cx="3493623" cy="0"/>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7070" y="655984"/>
            <a:ext cx="10872466"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userDrawn="1"/>
        </p:nvCxnSpPr>
        <p:spPr>
          <a:xfrm>
            <a:off x="666304" y="1447800"/>
            <a:ext cx="3493176"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38" name="Text Placeholder 5">
            <a:extLst>
              <a:ext uri="{FF2B5EF4-FFF2-40B4-BE49-F238E27FC236}">
                <a16:creationId xmlns:a16="http://schemas.microsoft.com/office/drawing/2014/main" id="{67A06005-38F1-2E41-82AE-4CCA77513375}"/>
              </a:ext>
            </a:extLst>
          </p:cNvPr>
          <p:cNvSpPr>
            <a:spLocks noGrp="1"/>
          </p:cNvSpPr>
          <p:nvPr>
            <p:ph type="body" sz="quarter" idx="22" hasCustomPrompt="1"/>
          </p:nvPr>
        </p:nvSpPr>
        <p:spPr>
          <a:xfrm>
            <a:off x="914400" y="4371027"/>
            <a:ext cx="2895600"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CB0B1B95-6823-974C-B42D-F7A2353FD5CD}"/>
              </a:ext>
            </a:extLst>
          </p:cNvPr>
          <p:cNvSpPr>
            <a:spLocks noGrp="1"/>
          </p:cNvSpPr>
          <p:nvPr>
            <p:ph type="body" sz="quarter" idx="23"/>
          </p:nvPr>
        </p:nvSpPr>
        <p:spPr>
          <a:xfrm>
            <a:off x="914400" y="4648200"/>
            <a:ext cx="2895600"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C5F1742D-E858-0147-BA2E-2F14C3BB2D03}"/>
              </a:ext>
            </a:extLst>
          </p:cNvPr>
          <p:cNvSpPr>
            <a:spLocks noGrp="1"/>
          </p:cNvSpPr>
          <p:nvPr>
            <p:ph type="body" sz="quarter" idx="24" hasCustomPrompt="1"/>
          </p:nvPr>
        </p:nvSpPr>
        <p:spPr>
          <a:xfrm>
            <a:off x="4537980" y="4371027"/>
            <a:ext cx="2985992"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1DB8BCE1-7514-6946-87C6-9A39D20C2F19}"/>
              </a:ext>
            </a:extLst>
          </p:cNvPr>
          <p:cNvSpPr>
            <a:spLocks noGrp="1"/>
          </p:cNvSpPr>
          <p:nvPr>
            <p:ph type="body" sz="quarter" idx="25"/>
          </p:nvPr>
        </p:nvSpPr>
        <p:spPr>
          <a:xfrm>
            <a:off x="4537980" y="4648200"/>
            <a:ext cx="2985992"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2" name="Text Placeholder 5">
            <a:extLst>
              <a:ext uri="{FF2B5EF4-FFF2-40B4-BE49-F238E27FC236}">
                <a16:creationId xmlns:a16="http://schemas.microsoft.com/office/drawing/2014/main" id="{8BDA7E28-4F7E-4241-8999-A9FDC41F74B6}"/>
              </a:ext>
            </a:extLst>
          </p:cNvPr>
          <p:cNvSpPr>
            <a:spLocks noGrp="1"/>
          </p:cNvSpPr>
          <p:nvPr>
            <p:ph type="body" sz="quarter" idx="26" hasCustomPrompt="1"/>
          </p:nvPr>
        </p:nvSpPr>
        <p:spPr>
          <a:xfrm>
            <a:off x="8177008" y="4371027"/>
            <a:ext cx="2948192"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3" name="Text Placeholder 5">
            <a:extLst>
              <a:ext uri="{FF2B5EF4-FFF2-40B4-BE49-F238E27FC236}">
                <a16:creationId xmlns:a16="http://schemas.microsoft.com/office/drawing/2014/main" id="{6872DEC2-7AB1-F545-9DBB-C041DE45DCFD}"/>
              </a:ext>
            </a:extLst>
          </p:cNvPr>
          <p:cNvSpPr>
            <a:spLocks noGrp="1"/>
          </p:cNvSpPr>
          <p:nvPr>
            <p:ph type="body" sz="quarter" idx="27"/>
          </p:nvPr>
        </p:nvSpPr>
        <p:spPr>
          <a:xfrm>
            <a:off x="8177008" y="4648200"/>
            <a:ext cx="2948192"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20625316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C_Process/Benefits">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2345C96-F0CA-C44C-8DEE-85F9777F667A}"/>
              </a:ext>
            </a:extLst>
          </p:cNvPr>
          <p:cNvSpPr/>
          <p:nvPr userDrawn="1"/>
        </p:nvSpPr>
        <p:spPr>
          <a:xfrm>
            <a:off x="6120714" y="2245114"/>
            <a:ext cx="5263690" cy="401421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F00959-1286-0A41-A6F2-12904F192476}"/>
              </a:ext>
            </a:extLst>
          </p:cNvPr>
          <p:cNvSpPr/>
          <p:nvPr userDrawn="1"/>
        </p:nvSpPr>
        <p:spPr>
          <a:xfrm>
            <a:off x="666303" y="2245114"/>
            <a:ext cx="5264809" cy="4014216"/>
          </a:xfrm>
          <a:prstGeom prst="rect">
            <a:avLst/>
          </a:prstGeom>
          <a:solidFill>
            <a:srgbClr val="EE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13">
            <a:extLst>
              <a:ext uri="{FF2B5EF4-FFF2-40B4-BE49-F238E27FC236}">
                <a16:creationId xmlns:a16="http://schemas.microsoft.com/office/drawing/2014/main" id="{451AB6C6-CE4A-A149-BF61-8BB50E67DC5B}"/>
              </a:ext>
            </a:extLst>
          </p:cNvPr>
          <p:cNvSpPr>
            <a:spLocks noGrp="1"/>
          </p:cNvSpPr>
          <p:nvPr>
            <p:ph type="pic" sz="quarter" idx="18"/>
          </p:nvPr>
        </p:nvSpPr>
        <p:spPr>
          <a:xfrm>
            <a:off x="666750" y="2244285"/>
            <a:ext cx="5264136" cy="1946715"/>
          </a:xfrm>
          <a:noFill/>
        </p:spPr>
        <p:txBody>
          <a:bodyPr/>
          <a:lstStyle>
            <a:lvl1pPr>
              <a:defRPr b="0" i="0">
                <a:latin typeface="Roboto Th" pitchFamily="2" charset="0"/>
                <a:ea typeface="Roboto Th" pitchFamily="2" charset="0"/>
              </a:defRPr>
            </a:lvl1pPr>
          </a:lstStyle>
          <a:p>
            <a:endParaRPr lang="en-US"/>
          </a:p>
        </p:txBody>
      </p:sp>
      <p:sp>
        <p:nvSpPr>
          <p:cNvPr id="23" name="Picture Placeholder 13">
            <a:extLst>
              <a:ext uri="{FF2B5EF4-FFF2-40B4-BE49-F238E27FC236}">
                <a16:creationId xmlns:a16="http://schemas.microsoft.com/office/drawing/2014/main" id="{11AADBF9-D638-8F4F-ACAC-DD5871798376}"/>
              </a:ext>
            </a:extLst>
          </p:cNvPr>
          <p:cNvSpPr>
            <a:spLocks noGrp="1"/>
          </p:cNvSpPr>
          <p:nvPr>
            <p:ph type="pic" sz="quarter" idx="19"/>
          </p:nvPr>
        </p:nvSpPr>
        <p:spPr>
          <a:xfrm>
            <a:off x="6120714" y="2244285"/>
            <a:ext cx="5263690" cy="1946715"/>
          </a:xfrm>
          <a:noFill/>
        </p:spPr>
        <p:txBody>
          <a:bodyPr/>
          <a:lstStyle>
            <a:lvl1pPr>
              <a:defRPr b="0" i="0">
                <a:latin typeface="Roboto Th" pitchFamily="2" charset="0"/>
                <a:ea typeface="Roboto Th" pitchFamily="2" charset="0"/>
              </a:defRPr>
            </a:lvl1pPr>
          </a:lstStyle>
          <a:p>
            <a:endParaRPr lang="en-US"/>
          </a:p>
        </p:txBody>
      </p:sp>
      <p:cxnSp>
        <p:nvCxnSpPr>
          <p:cNvPr id="18" name="Straight Connector 17">
            <a:extLst>
              <a:ext uri="{FF2B5EF4-FFF2-40B4-BE49-F238E27FC236}">
                <a16:creationId xmlns:a16="http://schemas.microsoft.com/office/drawing/2014/main" id="{45195D93-330B-FA4D-9E1B-8DC2260DE8C2}"/>
              </a:ext>
            </a:extLst>
          </p:cNvPr>
          <p:cNvCxnSpPr>
            <a:cxnSpLocks/>
          </p:cNvCxnSpPr>
          <p:nvPr userDrawn="1"/>
        </p:nvCxnSpPr>
        <p:spPr>
          <a:xfrm flipV="1">
            <a:off x="6120268" y="2169848"/>
            <a:ext cx="5263690" cy="1"/>
          </a:xfrm>
          <a:prstGeom prst="line">
            <a:avLst/>
          </a:prstGeom>
          <a:ln w="63500">
            <a:solidFill>
              <a:srgbClr val="30D1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A269A1-E0AA-F147-A602-2FAFA477B479}"/>
              </a:ext>
            </a:extLst>
          </p:cNvPr>
          <p:cNvSpPr>
            <a:spLocks noGrp="1"/>
          </p:cNvSpPr>
          <p:nvPr>
            <p:ph type="title" hasCustomPrompt="1"/>
          </p:nvPr>
        </p:nvSpPr>
        <p:spPr>
          <a:xfrm>
            <a:off x="667070" y="655984"/>
            <a:ext cx="10872466" cy="609398"/>
          </a:xfrm>
        </p:spPr>
        <p:txBody>
          <a:bodyPr anchor="t"/>
          <a:lstStyle>
            <a:lvl1pPr>
              <a:defRPr b="0" i="0">
                <a:latin typeface="Roboto Th" pitchFamily="2" charset="0"/>
                <a:ea typeface="Roboto Th" pitchFamily="2" charset="0"/>
              </a:defRPr>
            </a:lvl1pPr>
          </a:lstStyle>
          <a:p>
            <a:r>
              <a:rPr lang="en-US"/>
              <a:t>Click to Edit Master Title Style</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cxnSp>
        <p:nvCxnSpPr>
          <p:cNvPr id="13" name="Straight Connector 12">
            <a:extLst>
              <a:ext uri="{FF2B5EF4-FFF2-40B4-BE49-F238E27FC236}">
                <a16:creationId xmlns:a16="http://schemas.microsoft.com/office/drawing/2014/main" id="{3F72BCDD-DDCC-EC47-92A9-EBBC220942AE}"/>
              </a:ext>
            </a:extLst>
          </p:cNvPr>
          <p:cNvCxnSpPr>
            <a:cxnSpLocks/>
          </p:cNvCxnSpPr>
          <p:nvPr userDrawn="1"/>
        </p:nvCxnSpPr>
        <p:spPr>
          <a:xfrm>
            <a:off x="666304" y="2169848"/>
            <a:ext cx="5268199" cy="0"/>
          </a:xfrm>
          <a:prstGeom prst="line">
            <a:avLst/>
          </a:prstGeom>
          <a:ln w="63500">
            <a:solidFill>
              <a:srgbClr val="23D9B8"/>
            </a:solidFill>
          </a:ln>
        </p:spPr>
        <p:style>
          <a:lnRef idx="1">
            <a:schemeClr val="accent1"/>
          </a:lnRef>
          <a:fillRef idx="0">
            <a:schemeClr val="accent1"/>
          </a:fillRef>
          <a:effectRef idx="0">
            <a:schemeClr val="accent1"/>
          </a:effectRef>
          <a:fontRef idx="minor">
            <a:schemeClr val="tx1"/>
          </a:fontRef>
        </p:style>
      </p:cxnSp>
      <p:sp>
        <p:nvSpPr>
          <p:cNvPr id="38" name="Text Placeholder 5">
            <a:extLst>
              <a:ext uri="{FF2B5EF4-FFF2-40B4-BE49-F238E27FC236}">
                <a16:creationId xmlns:a16="http://schemas.microsoft.com/office/drawing/2014/main" id="{67A06005-38F1-2E41-82AE-4CCA77513375}"/>
              </a:ext>
            </a:extLst>
          </p:cNvPr>
          <p:cNvSpPr>
            <a:spLocks noGrp="1"/>
          </p:cNvSpPr>
          <p:nvPr>
            <p:ph type="body" sz="quarter" idx="22" hasCustomPrompt="1"/>
          </p:nvPr>
        </p:nvSpPr>
        <p:spPr>
          <a:xfrm>
            <a:off x="914399" y="4426541"/>
            <a:ext cx="4680255"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39" name="Text Placeholder 5">
            <a:extLst>
              <a:ext uri="{FF2B5EF4-FFF2-40B4-BE49-F238E27FC236}">
                <a16:creationId xmlns:a16="http://schemas.microsoft.com/office/drawing/2014/main" id="{CB0B1B95-6823-974C-B42D-F7A2353FD5CD}"/>
              </a:ext>
            </a:extLst>
          </p:cNvPr>
          <p:cNvSpPr>
            <a:spLocks noGrp="1"/>
          </p:cNvSpPr>
          <p:nvPr>
            <p:ph type="body" sz="quarter" idx="23"/>
          </p:nvPr>
        </p:nvSpPr>
        <p:spPr>
          <a:xfrm>
            <a:off x="914399" y="4724400"/>
            <a:ext cx="4680255"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sp>
        <p:nvSpPr>
          <p:cNvPr id="40" name="Text Placeholder 5">
            <a:extLst>
              <a:ext uri="{FF2B5EF4-FFF2-40B4-BE49-F238E27FC236}">
                <a16:creationId xmlns:a16="http://schemas.microsoft.com/office/drawing/2014/main" id="{C5F1742D-E858-0147-BA2E-2F14C3BB2D03}"/>
              </a:ext>
            </a:extLst>
          </p:cNvPr>
          <p:cNvSpPr>
            <a:spLocks noGrp="1"/>
          </p:cNvSpPr>
          <p:nvPr>
            <p:ph type="body" sz="quarter" idx="24" hasCustomPrompt="1"/>
          </p:nvPr>
        </p:nvSpPr>
        <p:spPr>
          <a:xfrm>
            <a:off x="6356006" y="4426541"/>
            <a:ext cx="4769194" cy="22121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800"/>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lvl="0"/>
            <a:r>
              <a:rPr lang="en-US"/>
              <a:t>Title</a:t>
            </a:r>
          </a:p>
        </p:txBody>
      </p:sp>
      <p:sp>
        <p:nvSpPr>
          <p:cNvPr id="41" name="Text Placeholder 5">
            <a:extLst>
              <a:ext uri="{FF2B5EF4-FFF2-40B4-BE49-F238E27FC236}">
                <a16:creationId xmlns:a16="http://schemas.microsoft.com/office/drawing/2014/main" id="{1DB8BCE1-7514-6946-87C6-9A39D20C2F19}"/>
              </a:ext>
            </a:extLst>
          </p:cNvPr>
          <p:cNvSpPr>
            <a:spLocks noGrp="1"/>
          </p:cNvSpPr>
          <p:nvPr>
            <p:ph type="body" sz="quarter" idx="25"/>
          </p:nvPr>
        </p:nvSpPr>
        <p:spPr>
          <a:xfrm>
            <a:off x="6356006" y="4724400"/>
            <a:ext cx="4769194" cy="205184"/>
          </a:xfrm>
        </p:spPr>
        <p:txBody>
          <a:bodyPr wrap="square" lIns="0" tIns="0" rIns="0" bIns="0">
            <a:spAutoFit/>
          </a:bodyPr>
          <a:lstStyle>
            <a:lvl1pPr marL="0" marR="0" indent="0" algn="l" defTabSz="914400" rtl="0" eaLnBrk="1" fontAlgn="auto" latinLnBrk="0" hangingPunct="1">
              <a:lnSpc>
                <a:spcPts val="1680"/>
              </a:lnSpc>
              <a:spcBef>
                <a:spcPts val="1000"/>
              </a:spcBef>
              <a:spcAft>
                <a:spcPts val="0"/>
              </a:spcAft>
              <a:buClrTx/>
              <a:buSzTx/>
              <a:buFontTx/>
              <a:buNone/>
              <a:tabLst/>
              <a:defRPr sz="1300" b="0" i="0">
                <a:latin typeface="Roboto Th" pitchFamily="2" charset="0"/>
                <a:ea typeface="Roboto Th" pitchFamily="2" charset="0"/>
              </a:defRPr>
            </a:lvl1pPr>
            <a:lvl2pPr marL="182880" indent="0">
              <a:buFontTx/>
              <a:buNone/>
              <a:defRPr/>
            </a:lvl2pPr>
            <a:lvl3pPr marL="384048" indent="0">
              <a:buFontTx/>
              <a:buNone/>
              <a:defRPr/>
            </a:lvl3pPr>
            <a:lvl4pPr marL="566928" indent="0">
              <a:buFontTx/>
              <a:buNone/>
              <a:defRPr/>
            </a:lvl4pPr>
            <a:lvl5pPr marL="777240" indent="0">
              <a:buFontTx/>
              <a:buNone/>
              <a:defRPr/>
            </a:lvl5pPr>
          </a:lstStyle>
          <a:p>
            <a:pPr marL="0" marR="0" lvl="0" indent="0" algn="l" defTabSz="914400" rtl="0" eaLnBrk="1" fontAlgn="auto" latinLnBrk="0" hangingPunct="1">
              <a:lnSpc>
                <a:spcPts val="1680"/>
              </a:lnSpc>
              <a:spcBef>
                <a:spcPts val="1000"/>
              </a:spcBef>
              <a:spcAft>
                <a:spcPts val="0"/>
              </a:spcAft>
              <a:buClrTx/>
              <a:buSzTx/>
              <a:buFontTx/>
              <a:buNone/>
              <a:tabLst/>
              <a:defRPr/>
            </a:pPr>
            <a:r>
              <a:rPr lang="en-US"/>
              <a:t>Click to edit Master text styles</a:t>
            </a:r>
          </a:p>
        </p:txBody>
      </p:sp>
      <p:pic>
        <p:nvPicPr>
          <p:cNvPr id="46" name="Picture 45">
            <a:extLst>
              <a:ext uri="{FF2B5EF4-FFF2-40B4-BE49-F238E27FC236}">
                <a16:creationId xmlns:a16="http://schemas.microsoft.com/office/drawing/2014/main" id="{A35E8D20-DD85-834D-B784-0B3F9F43BA8B}"/>
              </a:ext>
            </a:extLst>
          </p:cNvPr>
          <p:cNvPicPr>
            <a:picLocks noChangeAspect="1"/>
          </p:cNvPicPr>
          <p:nvPr userDrawn="1"/>
        </p:nvPicPr>
        <p:blipFill>
          <a:blip r:embed="rId2"/>
          <a:stretch>
            <a:fillRect/>
          </a:stretch>
        </p:blipFill>
        <p:spPr>
          <a:xfrm>
            <a:off x="9512300" y="-10160"/>
            <a:ext cx="2679700" cy="1549400"/>
          </a:xfrm>
          <a:prstGeom prst="rect">
            <a:avLst/>
          </a:prstGeom>
        </p:spPr>
      </p:pic>
    </p:spTree>
    <p:extLst>
      <p:ext uri="{BB962C8B-B14F-4D97-AF65-F5344CB8AC3E}">
        <p14:creationId xmlns:p14="http://schemas.microsoft.com/office/powerpoint/2010/main" val="1384239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9CA5-0892-6346-801E-11CC35CC61D3}"/>
              </a:ext>
            </a:extLst>
          </p:cNvPr>
          <p:cNvSpPr>
            <a:spLocks noGrp="1"/>
          </p:cNvSpPr>
          <p:nvPr>
            <p:ph sz="half" idx="1"/>
          </p:nvPr>
        </p:nvSpPr>
        <p:spPr>
          <a:xfrm>
            <a:off x="702816" y="3667621"/>
            <a:ext cx="10799894" cy="1590179"/>
          </a:xfrm>
        </p:spPr>
        <p:txBody>
          <a:bodyPr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15" name="Text Placeholder 14">
            <a:extLst>
              <a:ext uri="{FF2B5EF4-FFF2-40B4-BE49-F238E27FC236}">
                <a16:creationId xmlns:a16="http://schemas.microsoft.com/office/drawing/2014/main" id="{BA02CCC8-9C24-FD4B-B186-99EE5DD9C3F0}"/>
              </a:ext>
            </a:extLst>
          </p:cNvPr>
          <p:cNvSpPr>
            <a:spLocks noGrp="1"/>
          </p:cNvSpPr>
          <p:nvPr>
            <p:ph type="body" sz="quarter" idx="13" hasCustomPrompt="1"/>
          </p:nvPr>
        </p:nvSpPr>
        <p:spPr>
          <a:xfrm>
            <a:off x="702816" y="2360933"/>
            <a:ext cx="10799894"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16" name="Text Placeholder 14">
            <a:extLst>
              <a:ext uri="{FF2B5EF4-FFF2-40B4-BE49-F238E27FC236}">
                <a16:creationId xmlns:a16="http://schemas.microsoft.com/office/drawing/2014/main" id="{AD7F6126-1B82-484D-BF7D-E7F4B2159555}"/>
              </a:ext>
            </a:extLst>
          </p:cNvPr>
          <p:cNvSpPr>
            <a:spLocks noGrp="1"/>
          </p:cNvSpPr>
          <p:nvPr>
            <p:ph type="body" sz="quarter" idx="14" hasCustomPrompt="1"/>
          </p:nvPr>
        </p:nvSpPr>
        <p:spPr>
          <a:xfrm>
            <a:off x="702816" y="2649032"/>
            <a:ext cx="10799894"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sp>
        <p:nvSpPr>
          <p:cNvPr id="20" name="Title 19">
            <a:extLst>
              <a:ext uri="{FF2B5EF4-FFF2-40B4-BE49-F238E27FC236}">
                <a16:creationId xmlns:a16="http://schemas.microsoft.com/office/drawing/2014/main" id="{B1D1AC8B-87F6-C84C-AE73-0E3C7DF39A35}"/>
              </a:ext>
            </a:extLst>
          </p:cNvPr>
          <p:cNvSpPr>
            <a:spLocks noGrp="1"/>
          </p:cNvSpPr>
          <p:nvPr>
            <p:ph type="title"/>
          </p:nvPr>
        </p:nvSpPr>
        <p:spPr>
          <a:xfrm>
            <a:off x="625258" y="655985"/>
            <a:ext cx="10961316" cy="609398"/>
          </a:xfrm>
        </p:spPr>
        <p:txBody>
          <a:bodyPr/>
          <a:lstStyle>
            <a:lvl1pPr>
              <a:defRPr b="0" i="0">
                <a:latin typeface="Roboto Th" pitchFamily="2" charset="0"/>
                <a:ea typeface="Roboto Th" pitchFamily="2" charset="0"/>
              </a:defRPr>
            </a:lvl1pPr>
          </a:lstStyle>
          <a:p>
            <a:r>
              <a:rPr lang="en-US"/>
              <a:t>Click to edit Master title style</a:t>
            </a:r>
          </a:p>
        </p:txBody>
      </p:sp>
      <p:pic>
        <p:nvPicPr>
          <p:cNvPr id="9" name="Picture 8">
            <a:extLst>
              <a:ext uri="{FF2B5EF4-FFF2-40B4-BE49-F238E27FC236}">
                <a16:creationId xmlns:a16="http://schemas.microsoft.com/office/drawing/2014/main" id="{47C7EAAC-8063-7448-BCE3-5F6DA963C5C9}"/>
              </a:ext>
            </a:extLst>
          </p:cNvPr>
          <p:cNvPicPr>
            <a:picLocks noChangeAspect="1"/>
          </p:cNvPicPr>
          <p:nvPr userDrawn="1"/>
        </p:nvPicPr>
        <p:blipFill>
          <a:blip r:embed="rId2"/>
          <a:stretch>
            <a:fillRect/>
          </a:stretch>
        </p:blipFill>
        <p:spPr>
          <a:xfrm>
            <a:off x="9512300" y="-10160"/>
            <a:ext cx="2679700" cy="1549400"/>
          </a:xfrm>
          <a:prstGeom prst="rect">
            <a:avLst/>
          </a:prstGeom>
        </p:spPr>
      </p:pic>
    </p:spTree>
    <p:extLst>
      <p:ext uri="{BB962C8B-B14F-4D97-AF65-F5344CB8AC3E}">
        <p14:creationId xmlns:p14="http://schemas.microsoft.com/office/powerpoint/2010/main" val="17208067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ne Column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4E664C-F57B-4A48-9B16-844150596A16}"/>
              </a:ext>
            </a:extLst>
          </p:cNvPr>
          <p:cNvPicPr>
            <a:picLocks noChangeAspect="1"/>
          </p:cNvPicPr>
          <p:nvPr userDrawn="1"/>
        </p:nvPicPr>
        <p:blipFill>
          <a:blip r:embed="rId2"/>
          <a:stretch>
            <a:fillRect/>
          </a:stretch>
        </p:blipFill>
        <p:spPr>
          <a:xfrm>
            <a:off x="4318000" y="-17936"/>
            <a:ext cx="1778000" cy="1549400"/>
          </a:xfrm>
          <a:prstGeom prst="rect">
            <a:avLst/>
          </a:prstGeom>
        </p:spPr>
      </p:pic>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9" name="Picture Placeholder 8">
            <a:extLst>
              <a:ext uri="{FF2B5EF4-FFF2-40B4-BE49-F238E27FC236}">
                <a16:creationId xmlns:a16="http://schemas.microsoft.com/office/drawing/2014/main" id="{01FB863F-8979-A440-B7B7-C4C65BE66F58}"/>
              </a:ext>
            </a:extLst>
          </p:cNvPr>
          <p:cNvSpPr>
            <a:spLocks noGrp="1"/>
          </p:cNvSpPr>
          <p:nvPr>
            <p:ph type="pic" sz="quarter" idx="15"/>
          </p:nvPr>
        </p:nvSpPr>
        <p:spPr>
          <a:xfrm>
            <a:off x="6096000" y="0"/>
            <a:ext cx="6096000" cy="6858000"/>
          </a:xfrm>
        </p:spPr>
        <p:txBody>
          <a:bodyPr/>
          <a:lstStyle>
            <a:lvl1pPr>
              <a:defRPr b="0" i="0">
                <a:latin typeface="Roboto Th" pitchFamily="2" charset="0"/>
                <a:ea typeface="Roboto Th" pitchFamily="2" charset="0"/>
              </a:defRPr>
            </a:lvl1pPr>
          </a:lstStyle>
          <a:p>
            <a:endParaRPr lang="en-US"/>
          </a:p>
        </p:txBody>
      </p:sp>
      <p:sp>
        <p:nvSpPr>
          <p:cNvPr id="14" name="Slide Number Placeholder 5">
            <a:extLst>
              <a:ext uri="{FF2B5EF4-FFF2-40B4-BE49-F238E27FC236}">
                <a16:creationId xmlns:a16="http://schemas.microsoft.com/office/drawing/2014/main" id="{6D7B67E5-61E5-7D4A-BCB3-6BC91D9F69BE}"/>
              </a:ext>
            </a:extLst>
          </p:cNvPr>
          <p:cNvSpPr>
            <a:spLocks noGrp="1"/>
          </p:cNvSpPr>
          <p:nvPr>
            <p:ph type="sldNum" sz="quarter" idx="12"/>
          </p:nvPr>
        </p:nvSpPr>
        <p:spPr>
          <a:xfrm>
            <a:off x="11690350" y="5723872"/>
            <a:ext cx="339680" cy="365125"/>
          </a:xfrm>
        </p:spPr>
        <p:txBody>
          <a:bodyPr/>
          <a:lstStyle>
            <a:lvl1pPr>
              <a:defRPr b="0" i="0">
                <a:solidFill>
                  <a:schemeClr val="bg1"/>
                </a:solidFill>
                <a:latin typeface="Roboto Th" pitchFamily="2" charset="0"/>
                <a:ea typeface="Roboto Th" pitchFamily="2" charset="0"/>
              </a:defRPr>
            </a:lvl1pPr>
          </a:lstStyle>
          <a:p>
            <a:fld id="{9C4DAF8E-FDD9-D749-9BB5-653BA8DA8860}" type="slidenum">
              <a:rPr lang="en-US" smtClean="0"/>
              <a:pPr/>
              <a:t>‹#›</a:t>
            </a:fld>
            <a:endParaRPr lang="en-US"/>
          </a:p>
        </p:txBody>
      </p:sp>
      <p:cxnSp>
        <p:nvCxnSpPr>
          <p:cNvPr id="17" name="Straight Connector 16">
            <a:extLst>
              <a:ext uri="{FF2B5EF4-FFF2-40B4-BE49-F238E27FC236}">
                <a16:creationId xmlns:a16="http://schemas.microsoft.com/office/drawing/2014/main" id="{2423FC32-464D-354C-BE50-5B2EB2CCFAB3}"/>
              </a:ext>
            </a:extLst>
          </p:cNvPr>
          <p:cNvCxnSpPr>
            <a:cxnSpLocks/>
          </p:cNvCxnSpPr>
          <p:nvPr userDrawn="1"/>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3AF5465-71C4-674A-8EBC-D948D555F884}"/>
              </a:ext>
            </a:extLst>
          </p:cNvPr>
          <p:cNvPicPr>
            <a:picLocks noChangeAspect="1"/>
          </p:cNvPicPr>
          <p:nvPr userDrawn="1"/>
        </p:nvPicPr>
        <p:blipFill>
          <a:blip r:embed="rId3">
            <a:biLevel thresh="25000"/>
          </a:blip>
          <a:stretch>
            <a:fillRect/>
          </a:stretch>
        </p:blipFill>
        <p:spPr>
          <a:xfrm>
            <a:off x="11745890" y="6372094"/>
            <a:ext cx="228600" cy="266700"/>
          </a:xfrm>
          <a:prstGeom prst="rect">
            <a:avLst/>
          </a:prstGeom>
        </p:spPr>
      </p:pic>
      <p:sp>
        <p:nvSpPr>
          <p:cNvPr id="19" name="Footer Placeholder 4">
            <a:extLst>
              <a:ext uri="{FF2B5EF4-FFF2-40B4-BE49-F238E27FC236}">
                <a16:creationId xmlns:a16="http://schemas.microsoft.com/office/drawing/2014/main" id="{51FD9EE5-0E30-1540-8679-06572A202983}"/>
              </a:ext>
            </a:extLst>
          </p:cNvPr>
          <p:cNvSpPr txBox="1">
            <a:spLocks/>
          </p:cNvSpPr>
          <p:nvPr userDrawn="1"/>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err="1">
                <a:solidFill>
                  <a:schemeClr val="bg1"/>
                </a:solidFill>
                <a:effectLst/>
                <a:latin typeface="Roboto Lt" pitchFamily="2" charset="0"/>
                <a:ea typeface="Roboto Lt" pitchFamily="2" charset="0"/>
              </a:rPr>
              <a:t>cyberark.com</a:t>
            </a:r>
            <a:endParaRPr lang="en-US" sz="700" b="0" i="0">
              <a:solidFill>
                <a:schemeClr val="bg1"/>
              </a:solidFill>
              <a:effectLst/>
              <a:latin typeface="Roboto Lt" pitchFamily="2" charset="0"/>
              <a:ea typeface="Roboto Lt" pitchFamily="2" charset="0"/>
            </a:endParaRPr>
          </a:p>
        </p:txBody>
      </p:sp>
      <p:cxnSp>
        <p:nvCxnSpPr>
          <p:cNvPr id="20" name="Straight Connector 19">
            <a:extLst>
              <a:ext uri="{FF2B5EF4-FFF2-40B4-BE49-F238E27FC236}">
                <a16:creationId xmlns:a16="http://schemas.microsoft.com/office/drawing/2014/main" id="{0682305B-54CA-D944-B623-BFF1472653F4}"/>
              </a:ext>
            </a:extLst>
          </p:cNvPr>
          <p:cNvCxnSpPr>
            <a:cxnSpLocks/>
          </p:cNvCxnSpPr>
          <p:nvPr userDrawn="1"/>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2CB945B-5644-644E-BAE0-42ED0E307C81}"/>
              </a:ext>
            </a:extLst>
          </p:cNvPr>
          <p:cNvSpPr>
            <a:spLocks noGrp="1"/>
          </p:cNvSpPr>
          <p:nvPr>
            <p:ph sz="half" idx="1"/>
          </p:nvPr>
        </p:nvSpPr>
        <p:spPr>
          <a:xfrm>
            <a:off x="702816" y="3667621"/>
            <a:ext cx="4859785" cy="1590179"/>
          </a:xfrm>
        </p:spPr>
        <p:txBody>
          <a:bodyPr wrap="square"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0FDC2FCC-84BD-E642-B9C0-AD738D1F7733}"/>
              </a:ext>
            </a:extLst>
          </p:cNvPr>
          <p:cNvSpPr>
            <a:spLocks noGrp="1"/>
          </p:cNvSpPr>
          <p:nvPr>
            <p:ph type="body" sz="quarter" idx="13" hasCustomPrompt="1"/>
          </p:nvPr>
        </p:nvSpPr>
        <p:spPr>
          <a:xfrm>
            <a:off x="702816" y="2360933"/>
            <a:ext cx="4859785"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24" name="Text Placeholder 14">
            <a:extLst>
              <a:ext uri="{FF2B5EF4-FFF2-40B4-BE49-F238E27FC236}">
                <a16:creationId xmlns:a16="http://schemas.microsoft.com/office/drawing/2014/main" id="{FDF4DD0D-54E7-D645-BDAE-CE99CB9D63D3}"/>
              </a:ext>
            </a:extLst>
          </p:cNvPr>
          <p:cNvSpPr>
            <a:spLocks noGrp="1"/>
          </p:cNvSpPr>
          <p:nvPr>
            <p:ph type="body" sz="quarter" idx="14" hasCustomPrompt="1"/>
          </p:nvPr>
        </p:nvSpPr>
        <p:spPr>
          <a:xfrm>
            <a:off x="702816" y="2649032"/>
            <a:ext cx="4859785"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sp>
        <p:nvSpPr>
          <p:cNvPr id="25" name="Title Placeholder 1">
            <a:extLst>
              <a:ext uri="{FF2B5EF4-FFF2-40B4-BE49-F238E27FC236}">
                <a16:creationId xmlns:a16="http://schemas.microsoft.com/office/drawing/2014/main" id="{835A231B-F8A4-B643-99C8-CC40A210B101}"/>
              </a:ext>
            </a:extLst>
          </p:cNvPr>
          <p:cNvSpPr>
            <a:spLocks noGrp="1"/>
          </p:cNvSpPr>
          <p:nvPr>
            <p:ph type="title"/>
          </p:nvPr>
        </p:nvSpPr>
        <p:spPr>
          <a:xfrm>
            <a:off x="625258" y="655985"/>
            <a:ext cx="4937343" cy="1218795"/>
          </a:xfrm>
          <a:prstGeom prst="rect">
            <a:avLst/>
          </a:prstGeom>
        </p:spPr>
        <p:txBody>
          <a:bodyPr vert="horz" wrap="square" lIns="0" tIns="0" rIns="0" bIns="0" rtlCol="0" anchor="t">
            <a:spAutoFit/>
          </a:bodyPr>
          <a:lstStyle>
            <a:lvl1pPr>
              <a:defRPr b="0" i="0">
                <a:latin typeface="Roboto Th" pitchFamily="2" charset="0"/>
                <a:ea typeface="Roboto Th" pitchFamily="2" charset="0"/>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4266364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One Column with Photo">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9" name="Picture Placeholder 8">
            <a:extLst>
              <a:ext uri="{FF2B5EF4-FFF2-40B4-BE49-F238E27FC236}">
                <a16:creationId xmlns:a16="http://schemas.microsoft.com/office/drawing/2014/main" id="{01FB863F-8979-A440-B7B7-C4C65BE66F58}"/>
              </a:ext>
            </a:extLst>
          </p:cNvPr>
          <p:cNvSpPr>
            <a:spLocks noGrp="1"/>
          </p:cNvSpPr>
          <p:nvPr>
            <p:ph type="pic" sz="quarter" idx="15"/>
          </p:nvPr>
        </p:nvSpPr>
        <p:spPr>
          <a:xfrm>
            <a:off x="6096000" y="0"/>
            <a:ext cx="6096000" cy="6858000"/>
          </a:xfrm>
        </p:spPr>
        <p:txBody>
          <a:bodyPr/>
          <a:lstStyle>
            <a:lvl1pPr>
              <a:defRPr b="0" i="0">
                <a:latin typeface="Roboto Th" pitchFamily="2" charset="0"/>
                <a:ea typeface="Roboto Th" pitchFamily="2" charset="0"/>
              </a:defRPr>
            </a:lvl1pPr>
          </a:lstStyle>
          <a:p>
            <a:endParaRPr lang="en-US"/>
          </a:p>
        </p:txBody>
      </p:sp>
      <p:sp>
        <p:nvSpPr>
          <p:cNvPr id="14" name="Slide Number Placeholder 5">
            <a:extLst>
              <a:ext uri="{FF2B5EF4-FFF2-40B4-BE49-F238E27FC236}">
                <a16:creationId xmlns:a16="http://schemas.microsoft.com/office/drawing/2014/main" id="{6D7B67E5-61E5-7D4A-BCB3-6BC91D9F69BE}"/>
              </a:ext>
            </a:extLst>
          </p:cNvPr>
          <p:cNvSpPr>
            <a:spLocks noGrp="1"/>
          </p:cNvSpPr>
          <p:nvPr>
            <p:ph type="sldNum" sz="quarter" idx="12"/>
          </p:nvPr>
        </p:nvSpPr>
        <p:spPr>
          <a:xfrm>
            <a:off x="11690350" y="5723872"/>
            <a:ext cx="339680" cy="365125"/>
          </a:xfrm>
        </p:spPr>
        <p:txBody>
          <a:bodyPr/>
          <a:lstStyle>
            <a:lvl1pPr>
              <a:defRPr b="0" i="0">
                <a:solidFill>
                  <a:schemeClr val="bg1"/>
                </a:solidFill>
                <a:latin typeface="Roboto Th" pitchFamily="2" charset="0"/>
                <a:ea typeface="Roboto Th" pitchFamily="2" charset="0"/>
              </a:defRPr>
            </a:lvl1pPr>
          </a:lstStyle>
          <a:p>
            <a:fld id="{9C4DAF8E-FDD9-D749-9BB5-653BA8DA8860}" type="slidenum">
              <a:rPr lang="en-US" smtClean="0"/>
              <a:pPr/>
              <a:t>‹#›</a:t>
            </a:fld>
            <a:endParaRPr lang="en-US"/>
          </a:p>
        </p:txBody>
      </p:sp>
      <p:cxnSp>
        <p:nvCxnSpPr>
          <p:cNvPr id="17" name="Straight Connector 16">
            <a:extLst>
              <a:ext uri="{FF2B5EF4-FFF2-40B4-BE49-F238E27FC236}">
                <a16:creationId xmlns:a16="http://schemas.microsoft.com/office/drawing/2014/main" id="{2423FC32-464D-354C-BE50-5B2EB2CCFAB3}"/>
              </a:ext>
            </a:extLst>
          </p:cNvPr>
          <p:cNvCxnSpPr>
            <a:cxnSpLocks/>
          </p:cNvCxnSpPr>
          <p:nvPr userDrawn="1"/>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F3AF5465-71C4-674A-8EBC-D948D555F884}"/>
              </a:ext>
            </a:extLst>
          </p:cNvPr>
          <p:cNvPicPr>
            <a:picLocks noChangeAspect="1"/>
          </p:cNvPicPr>
          <p:nvPr userDrawn="1"/>
        </p:nvPicPr>
        <p:blipFill>
          <a:blip r:embed="rId2">
            <a:biLevel thresh="25000"/>
          </a:blip>
          <a:stretch>
            <a:fillRect/>
          </a:stretch>
        </p:blipFill>
        <p:spPr>
          <a:xfrm>
            <a:off x="11745890" y="6372094"/>
            <a:ext cx="228600" cy="266700"/>
          </a:xfrm>
          <a:prstGeom prst="rect">
            <a:avLst/>
          </a:prstGeom>
        </p:spPr>
      </p:pic>
      <p:sp>
        <p:nvSpPr>
          <p:cNvPr id="19" name="Footer Placeholder 4">
            <a:extLst>
              <a:ext uri="{FF2B5EF4-FFF2-40B4-BE49-F238E27FC236}">
                <a16:creationId xmlns:a16="http://schemas.microsoft.com/office/drawing/2014/main" id="{51FD9EE5-0E30-1540-8679-06572A202983}"/>
              </a:ext>
            </a:extLst>
          </p:cNvPr>
          <p:cNvSpPr txBox="1">
            <a:spLocks/>
          </p:cNvSpPr>
          <p:nvPr userDrawn="1"/>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err="1">
                <a:solidFill>
                  <a:schemeClr val="bg1"/>
                </a:solidFill>
                <a:effectLst/>
                <a:latin typeface="Roboto Lt" pitchFamily="2" charset="0"/>
                <a:ea typeface="Roboto Lt" pitchFamily="2" charset="0"/>
              </a:rPr>
              <a:t>cyberark.com</a:t>
            </a:r>
            <a:endParaRPr lang="en-US" sz="700" b="0" i="0">
              <a:solidFill>
                <a:schemeClr val="bg1"/>
              </a:solidFill>
              <a:effectLst/>
              <a:latin typeface="Roboto Lt" pitchFamily="2" charset="0"/>
              <a:ea typeface="Roboto Lt" pitchFamily="2" charset="0"/>
            </a:endParaRPr>
          </a:p>
        </p:txBody>
      </p:sp>
      <p:cxnSp>
        <p:nvCxnSpPr>
          <p:cNvPr id="20" name="Straight Connector 19">
            <a:extLst>
              <a:ext uri="{FF2B5EF4-FFF2-40B4-BE49-F238E27FC236}">
                <a16:creationId xmlns:a16="http://schemas.microsoft.com/office/drawing/2014/main" id="{0682305B-54CA-D944-B623-BFF1472653F4}"/>
              </a:ext>
            </a:extLst>
          </p:cNvPr>
          <p:cNvCxnSpPr>
            <a:cxnSpLocks/>
          </p:cNvCxnSpPr>
          <p:nvPr userDrawn="1"/>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2CB945B-5644-644E-BAE0-42ED0E307C81}"/>
              </a:ext>
            </a:extLst>
          </p:cNvPr>
          <p:cNvSpPr>
            <a:spLocks noGrp="1"/>
          </p:cNvSpPr>
          <p:nvPr>
            <p:ph sz="half" idx="1"/>
          </p:nvPr>
        </p:nvSpPr>
        <p:spPr>
          <a:xfrm>
            <a:off x="702816" y="3667621"/>
            <a:ext cx="4859785" cy="1590179"/>
          </a:xfrm>
        </p:spPr>
        <p:txBody>
          <a:bodyPr wrap="square"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4">
            <a:extLst>
              <a:ext uri="{FF2B5EF4-FFF2-40B4-BE49-F238E27FC236}">
                <a16:creationId xmlns:a16="http://schemas.microsoft.com/office/drawing/2014/main" id="{0FDC2FCC-84BD-E642-B9C0-AD738D1F7733}"/>
              </a:ext>
            </a:extLst>
          </p:cNvPr>
          <p:cNvSpPr>
            <a:spLocks noGrp="1"/>
          </p:cNvSpPr>
          <p:nvPr>
            <p:ph type="body" sz="quarter" idx="13" hasCustomPrompt="1"/>
          </p:nvPr>
        </p:nvSpPr>
        <p:spPr>
          <a:xfrm>
            <a:off x="702816" y="2360933"/>
            <a:ext cx="4859785"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24" name="Text Placeholder 14">
            <a:extLst>
              <a:ext uri="{FF2B5EF4-FFF2-40B4-BE49-F238E27FC236}">
                <a16:creationId xmlns:a16="http://schemas.microsoft.com/office/drawing/2014/main" id="{FDF4DD0D-54E7-D645-BDAE-CE99CB9D63D3}"/>
              </a:ext>
            </a:extLst>
          </p:cNvPr>
          <p:cNvSpPr>
            <a:spLocks noGrp="1"/>
          </p:cNvSpPr>
          <p:nvPr>
            <p:ph type="body" sz="quarter" idx="14" hasCustomPrompt="1"/>
          </p:nvPr>
        </p:nvSpPr>
        <p:spPr>
          <a:xfrm>
            <a:off x="702816" y="2649032"/>
            <a:ext cx="4859785"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sp>
        <p:nvSpPr>
          <p:cNvPr id="25" name="Title Placeholder 1">
            <a:extLst>
              <a:ext uri="{FF2B5EF4-FFF2-40B4-BE49-F238E27FC236}">
                <a16:creationId xmlns:a16="http://schemas.microsoft.com/office/drawing/2014/main" id="{835A231B-F8A4-B643-99C8-CC40A210B101}"/>
              </a:ext>
            </a:extLst>
          </p:cNvPr>
          <p:cNvSpPr>
            <a:spLocks noGrp="1"/>
          </p:cNvSpPr>
          <p:nvPr>
            <p:ph type="title"/>
          </p:nvPr>
        </p:nvSpPr>
        <p:spPr>
          <a:xfrm>
            <a:off x="625258" y="655985"/>
            <a:ext cx="4937343" cy="1218795"/>
          </a:xfrm>
          <a:prstGeom prst="rect">
            <a:avLst/>
          </a:prstGeom>
        </p:spPr>
        <p:txBody>
          <a:bodyPr vert="horz" wrap="square" lIns="0" tIns="0" rIns="0" bIns="0" rtlCol="0" anchor="t">
            <a:spAutoFit/>
          </a:bodyPr>
          <a:lstStyle>
            <a:lvl1pPr>
              <a:defRPr b="0" i="0">
                <a:latin typeface="Roboto Th" pitchFamily="2" charset="0"/>
                <a:ea typeface="Roboto Th" pitchFamily="2" charset="0"/>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44179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F49CA5-0892-6346-801E-11CC35CC61D3}"/>
              </a:ext>
            </a:extLst>
          </p:cNvPr>
          <p:cNvSpPr>
            <a:spLocks noGrp="1"/>
          </p:cNvSpPr>
          <p:nvPr>
            <p:ph sz="half" idx="1"/>
          </p:nvPr>
        </p:nvSpPr>
        <p:spPr>
          <a:xfrm>
            <a:off x="696912" y="3667621"/>
            <a:ext cx="5181600" cy="1590179"/>
          </a:xfrm>
        </p:spPr>
        <p:txBody>
          <a:bodyPr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749264-B152-F145-8DE6-0638FA8E2C8B}"/>
              </a:ext>
            </a:extLst>
          </p:cNvPr>
          <p:cNvSpPr>
            <a:spLocks noGrp="1"/>
          </p:cNvSpPr>
          <p:nvPr>
            <p:ph sz="half" idx="2"/>
          </p:nvPr>
        </p:nvSpPr>
        <p:spPr>
          <a:xfrm>
            <a:off x="6147148" y="3667621"/>
            <a:ext cx="5181600" cy="1590179"/>
          </a:xfrm>
        </p:spPr>
        <p:txBody>
          <a:bodyPr lIns="0" tIns="0" rIns="0" bIns="0">
            <a:spAutoFit/>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11" name="Text Placeholder 14">
            <a:extLst>
              <a:ext uri="{FF2B5EF4-FFF2-40B4-BE49-F238E27FC236}">
                <a16:creationId xmlns:a16="http://schemas.microsoft.com/office/drawing/2014/main" id="{A5D6F521-9BBD-564F-8125-C8CE37D07251}"/>
              </a:ext>
            </a:extLst>
          </p:cNvPr>
          <p:cNvSpPr>
            <a:spLocks noGrp="1"/>
          </p:cNvSpPr>
          <p:nvPr>
            <p:ph type="body" sz="quarter" idx="13" hasCustomPrompt="1"/>
          </p:nvPr>
        </p:nvSpPr>
        <p:spPr>
          <a:xfrm>
            <a:off x="702816" y="2360933"/>
            <a:ext cx="10722336" cy="253274"/>
          </a:xfrm>
        </p:spPr>
        <p:txBody>
          <a:bodyPr wrap="square" lIns="0" tIns="0" rIns="0" bIns="0" anchor="b">
            <a:spAutoFit/>
          </a:bodyPr>
          <a:lstStyle>
            <a:lvl1pPr marL="0" indent="0">
              <a:buFontTx/>
              <a:buNone/>
              <a:defRPr sz="2800" b="0" i="0">
                <a:solidFill>
                  <a:srgbClr val="005B9E"/>
                </a:solidFill>
                <a:latin typeface="Roboto Th" pitchFamily="2" charset="0"/>
                <a:ea typeface="Roboto Th" pitchFamily="2" charset="0"/>
              </a:defRPr>
            </a:lvl1pPr>
          </a:lstStyle>
          <a:p>
            <a:pPr lvl="0"/>
            <a:r>
              <a:rPr lang="en-US"/>
              <a:t>Subhead</a:t>
            </a:r>
          </a:p>
        </p:txBody>
      </p:sp>
      <p:sp>
        <p:nvSpPr>
          <p:cNvPr id="12" name="Text Placeholder 14">
            <a:extLst>
              <a:ext uri="{FF2B5EF4-FFF2-40B4-BE49-F238E27FC236}">
                <a16:creationId xmlns:a16="http://schemas.microsoft.com/office/drawing/2014/main" id="{5F6F1DE1-3A02-EF40-A8EC-593CCDFAF0CF}"/>
              </a:ext>
            </a:extLst>
          </p:cNvPr>
          <p:cNvSpPr>
            <a:spLocks noGrp="1"/>
          </p:cNvSpPr>
          <p:nvPr>
            <p:ph type="body" sz="quarter" idx="14" hasCustomPrompt="1"/>
          </p:nvPr>
        </p:nvSpPr>
        <p:spPr>
          <a:xfrm>
            <a:off x="702816" y="2649032"/>
            <a:ext cx="10722336" cy="256480"/>
          </a:xfrm>
        </p:spPr>
        <p:txBody>
          <a:bodyPr wrap="square" lIns="0" tIns="0" rIns="0" bIns="0" anchor="t">
            <a:spAutoFit/>
          </a:bodyPr>
          <a:lstStyle>
            <a:lvl1pPr marL="0" indent="0">
              <a:lnSpc>
                <a:spcPts val="2180"/>
              </a:lnSpc>
              <a:buFontTx/>
              <a:buNone/>
              <a:defRPr sz="1400" b="0" i="0">
                <a:solidFill>
                  <a:srgbClr val="00305A"/>
                </a:solidFill>
                <a:latin typeface="Roboto Th" pitchFamily="2" charset="0"/>
                <a:ea typeface="Roboto Th" pitchFamily="2" charset="0"/>
              </a:defRPr>
            </a:lvl1pPr>
          </a:lstStyle>
          <a:p>
            <a:pPr lvl="0"/>
            <a:r>
              <a:rPr lang="en-US"/>
              <a:t>Subhead</a:t>
            </a:r>
          </a:p>
        </p:txBody>
      </p:sp>
      <p:sp>
        <p:nvSpPr>
          <p:cNvPr id="17" name="Title Placeholder 1">
            <a:extLst>
              <a:ext uri="{FF2B5EF4-FFF2-40B4-BE49-F238E27FC236}">
                <a16:creationId xmlns:a16="http://schemas.microsoft.com/office/drawing/2014/main" id="{BF710B4C-9745-4A4A-9622-9B2F401874D4}"/>
              </a:ext>
            </a:extLst>
          </p:cNvPr>
          <p:cNvSpPr>
            <a:spLocks noGrp="1"/>
          </p:cNvSpPr>
          <p:nvPr>
            <p:ph type="title"/>
          </p:nvPr>
        </p:nvSpPr>
        <p:spPr>
          <a:xfrm>
            <a:off x="625258" y="655985"/>
            <a:ext cx="10799894" cy="1218795"/>
          </a:xfrm>
          <a:prstGeom prst="rect">
            <a:avLst/>
          </a:prstGeom>
        </p:spPr>
        <p:txBody>
          <a:bodyPr vert="horz" wrap="square" lIns="0" tIns="0" rIns="0" bIns="0" rtlCol="0" anchor="t">
            <a:spAutoFit/>
          </a:bodyPr>
          <a:lstStyle>
            <a:lvl1pPr>
              <a:defRPr b="0" i="0">
                <a:latin typeface="Roboto Th" pitchFamily="2" charset="0"/>
                <a:ea typeface="Roboto Th" pitchFamily="2" charset="0"/>
              </a:defRPr>
            </a:lvl1pPr>
          </a:lstStyle>
          <a:p>
            <a:r>
              <a:rPr lang="en-US"/>
              <a:t>Click to edit </a:t>
            </a:r>
            <a:br>
              <a:rPr lang="en-US"/>
            </a:br>
            <a:r>
              <a:rPr lang="en-US"/>
              <a:t>Master title style</a:t>
            </a:r>
          </a:p>
        </p:txBody>
      </p:sp>
      <p:pic>
        <p:nvPicPr>
          <p:cNvPr id="10" name="Picture 9">
            <a:extLst>
              <a:ext uri="{FF2B5EF4-FFF2-40B4-BE49-F238E27FC236}">
                <a16:creationId xmlns:a16="http://schemas.microsoft.com/office/drawing/2014/main" id="{DEF76465-3F64-9F4D-8A74-E9A67560E041}"/>
              </a:ext>
            </a:extLst>
          </p:cNvPr>
          <p:cNvPicPr>
            <a:picLocks noChangeAspect="1"/>
          </p:cNvPicPr>
          <p:nvPr userDrawn="1"/>
        </p:nvPicPr>
        <p:blipFill>
          <a:blip r:embed="rId2"/>
          <a:stretch>
            <a:fillRect/>
          </a:stretch>
        </p:blipFill>
        <p:spPr>
          <a:xfrm>
            <a:off x="9512300" y="0"/>
            <a:ext cx="2679700" cy="1803400"/>
          </a:xfrm>
          <a:prstGeom prst="rect">
            <a:avLst/>
          </a:prstGeom>
        </p:spPr>
      </p:pic>
    </p:spTree>
    <p:extLst>
      <p:ext uri="{BB962C8B-B14F-4D97-AF65-F5344CB8AC3E}">
        <p14:creationId xmlns:p14="http://schemas.microsoft.com/office/powerpoint/2010/main" val="7964497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Header and Graphic">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200192A-119B-3A4C-BFF1-1E61F3F0F7E6}"/>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5" name="Picture Placeholder 4">
            <a:extLst>
              <a:ext uri="{FF2B5EF4-FFF2-40B4-BE49-F238E27FC236}">
                <a16:creationId xmlns:a16="http://schemas.microsoft.com/office/drawing/2014/main" id="{7A09AEED-91CD-C749-BDE0-7EA29A5A85DF}"/>
              </a:ext>
            </a:extLst>
          </p:cNvPr>
          <p:cNvSpPr>
            <a:spLocks noGrp="1"/>
          </p:cNvSpPr>
          <p:nvPr>
            <p:ph type="pic" sz="quarter" idx="13"/>
          </p:nvPr>
        </p:nvSpPr>
        <p:spPr>
          <a:xfrm>
            <a:off x="687388" y="1371601"/>
            <a:ext cx="10742612" cy="4800600"/>
          </a:xfrm>
        </p:spPr>
        <p:txBody>
          <a:bodyPr/>
          <a:lstStyle>
            <a:lvl1pPr>
              <a:defRPr b="0" i="0">
                <a:latin typeface="Roboto Th" pitchFamily="2" charset="0"/>
                <a:ea typeface="Roboto Th" pitchFamily="2" charset="0"/>
              </a:defRPr>
            </a:lvl1pPr>
          </a:lstStyle>
          <a:p>
            <a:endParaRPr lang="en-US"/>
          </a:p>
        </p:txBody>
      </p:sp>
      <p:sp>
        <p:nvSpPr>
          <p:cNvPr id="6" name="Title Placeholder 1">
            <a:extLst>
              <a:ext uri="{FF2B5EF4-FFF2-40B4-BE49-F238E27FC236}">
                <a16:creationId xmlns:a16="http://schemas.microsoft.com/office/drawing/2014/main" id="{F9F892FA-063E-694D-877C-1BBC02581150}"/>
              </a:ext>
            </a:extLst>
          </p:cNvPr>
          <p:cNvSpPr>
            <a:spLocks noGrp="1"/>
          </p:cNvSpPr>
          <p:nvPr>
            <p:ph type="title"/>
          </p:nvPr>
        </p:nvSpPr>
        <p:spPr>
          <a:xfrm>
            <a:off x="625258" y="655985"/>
            <a:ext cx="10804742" cy="609398"/>
          </a:xfrm>
          <a:prstGeom prst="rect">
            <a:avLst/>
          </a:prstGeom>
        </p:spPr>
        <p:txBody>
          <a:bodyPr vert="horz" wrap="square" lIns="0" tIns="0" rIns="0" bIns="0" rtlCol="0" anchor="t">
            <a:spAutoFit/>
          </a:bodyPr>
          <a:lstStyle>
            <a:lvl1pPr>
              <a:defRPr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4146978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Header and Graph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D2269B-2B16-A341-B90B-EACFF374BE8E}"/>
              </a:ext>
            </a:extLst>
          </p:cNvPr>
          <p:cNvSpPr/>
          <p:nvPr userDrawn="1"/>
        </p:nvSpPr>
        <p:spPr>
          <a:xfrm>
            <a:off x="0" y="0"/>
            <a:ext cx="12192000" cy="6858000"/>
          </a:xfrm>
          <a:prstGeom prst="rect">
            <a:avLst/>
          </a:prstGeom>
          <a:solidFill>
            <a:srgbClr val="2E38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E135F9CF-42B9-8B4B-BD6F-BAD3CFED1118}"/>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5" name="Picture Placeholder 4">
            <a:extLst>
              <a:ext uri="{FF2B5EF4-FFF2-40B4-BE49-F238E27FC236}">
                <a16:creationId xmlns:a16="http://schemas.microsoft.com/office/drawing/2014/main" id="{7A09AEED-91CD-C749-BDE0-7EA29A5A85DF}"/>
              </a:ext>
            </a:extLst>
          </p:cNvPr>
          <p:cNvSpPr>
            <a:spLocks noGrp="1"/>
          </p:cNvSpPr>
          <p:nvPr>
            <p:ph type="pic" sz="quarter" idx="13"/>
          </p:nvPr>
        </p:nvSpPr>
        <p:spPr>
          <a:xfrm>
            <a:off x="687388" y="1371601"/>
            <a:ext cx="10742612" cy="4800600"/>
          </a:xfrm>
        </p:spPr>
        <p:txBody>
          <a:bodyPr/>
          <a:lstStyle>
            <a:lvl1pPr>
              <a:defRPr b="0" i="0">
                <a:latin typeface="Roboto Th" pitchFamily="2" charset="0"/>
                <a:ea typeface="Roboto Th" pitchFamily="2" charset="0"/>
              </a:defRPr>
            </a:lvl1pPr>
          </a:lstStyle>
          <a:p>
            <a:endParaRPr lang="en-US"/>
          </a:p>
        </p:txBody>
      </p:sp>
      <p:sp>
        <p:nvSpPr>
          <p:cNvPr id="13" name="Slide Number Placeholder 5">
            <a:extLst>
              <a:ext uri="{FF2B5EF4-FFF2-40B4-BE49-F238E27FC236}">
                <a16:creationId xmlns:a16="http://schemas.microsoft.com/office/drawing/2014/main" id="{A4E35749-2FD3-F240-B1AE-365874B800B3}"/>
              </a:ext>
            </a:extLst>
          </p:cNvPr>
          <p:cNvSpPr txBox="1">
            <a:spLocks/>
          </p:cNvSpPr>
          <p:nvPr userDrawn="1"/>
        </p:nvSpPr>
        <p:spPr>
          <a:xfrm>
            <a:off x="11690350" y="5723872"/>
            <a:ext cx="339680" cy="365125"/>
          </a:xfrm>
          <a:prstGeom prst="rect">
            <a:avLst/>
          </a:prstGeom>
        </p:spPr>
        <p:txBody>
          <a:bodyPr vert="horz" lIns="0" tIns="0" rIns="0" bIns="0" rtlCol="0" anchor="ctr"/>
          <a:lstStyle>
            <a:defPPr>
              <a:defRPr lang="en-US"/>
            </a:defPPr>
            <a:lvl1pPr marL="0" algn="ctr" defTabSz="914400" rtl="0" eaLnBrk="1" latinLnBrk="0" hangingPunct="1">
              <a:defRPr sz="800" kern="1200">
                <a:solidFill>
                  <a:schemeClr val="bg1"/>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4DAF8E-FDD9-D749-9BB5-653BA8DA8860}" type="slidenum">
              <a:rPr lang="en-US" b="0" i="0" smtClean="0">
                <a:latin typeface="Roboto Th" pitchFamily="2" charset="0"/>
                <a:ea typeface="Roboto Th" pitchFamily="2" charset="0"/>
              </a:rPr>
              <a:pPr/>
              <a:t>‹#›</a:t>
            </a:fld>
            <a:endParaRPr lang="en-US" b="0" i="0">
              <a:latin typeface="Roboto Th" pitchFamily="2" charset="0"/>
              <a:ea typeface="Roboto Th" pitchFamily="2" charset="0"/>
            </a:endParaRPr>
          </a:p>
        </p:txBody>
      </p:sp>
      <p:cxnSp>
        <p:nvCxnSpPr>
          <p:cNvPr id="14" name="Straight Connector 13">
            <a:extLst>
              <a:ext uri="{FF2B5EF4-FFF2-40B4-BE49-F238E27FC236}">
                <a16:creationId xmlns:a16="http://schemas.microsoft.com/office/drawing/2014/main" id="{ABC59F00-3560-7E43-8DB2-FDF775932CCA}"/>
              </a:ext>
            </a:extLst>
          </p:cNvPr>
          <p:cNvCxnSpPr>
            <a:cxnSpLocks/>
          </p:cNvCxnSpPr>
          <p:nvPr userDrawn="1"/>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19DEB05-7E05-5A4C-9538-4D0CC5C4DDE2}"/>
              </a:ext>
            </a:extLst>
          </p:cNvPr>
          <p:cNvPicPr>
            <a:picLocks noChangeAspect="1"/>
          </p:cNvPicPr>
          <p:nvPr userDrawn="1"/>
        </p:nvPicPr>
        <p:blipFill>
          <a:blip r:embed="rId2">
            <a:biLevel thresh="25000"/>
          </a:blip>
          <a:stretch>
            <a:fillRect/>
          </a:stretch>
        </p:blipFill>
        <p:spPr>
          <a:xfrm>
            <a:off x="11745890" y="6372094"/>
            <a:ext cx="228600" cy="266700"/>
          </a:xfrm>
          <a:prstGeom prst="rect">
            <a:avLst/>
          </a:prstGeom>
        </p:spPr>
      </p:pic>
      <p:cxnSp>
        <p:nvCxnSpPr>
          <p:cNvPr id="16" name="Straight Connector 15">
            <a:extLst>
              <a:ext uri="{FF2B5EF4-FFF2-40B4-BE49-F238E27FC236}">
                <a16:creationId xmlns:a16="http://schemas.microsoft.com/office/drawing/2014/main" id="{D7096FA6-F0A3-8E48-B426-A4320C671A0C}"/>
              </a:ext>
            </a:extLst>
          </p:cNvPr>
          <p:cNvCxnSpPr>
            <a:cxnSpLocks/>
          </p:cNvCxnSpPr>
          <p:nvPr userDrawn="1"/>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298BB00-4D38-8D4F-AE4E-16F690C7F586}"/>
              </a:ext>
            </a:extLst>
          </p:cNvPr>
          <p:cNvSpPr/>
          <p:nvPr userDrawn="1"/>
        </p:nvSpPr>
        <p:spPr>
          <a:xfrm>
            <a:off x="-1" y="0"/>
            <a:ext cx="54864" cy="6858000"/>
          </a:xfrm>
          <a:prstGeom prst="rect">
            <a:avLst/>
          </a:prstGeom>
          <a:gradFill>
            <a:gsLst>
              <a:gs pos="100000">
                <a:srgbClr val="2BB3EE"/>
              </a:gs>
              <a:gs pos="0">
                <a:srgbClr val="266FB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55DBD6D0-8E8D-2143-9F8B-F6946B881635}"/>
              </a:ext>
            </a:extLst>
          </p:cNvPr>
          <p:cNvSpPr>
            <a:spLocks noGrp="1"/>
          </p:cNvSpPr>
          <p:nvPr>
            <p:ph type="title"/>
          </p:nvPr>
        </p:nvSpPr>
        <p:spPr>
          <a:xfrm>
            <a:off x="625258" y="655985"/>
            <a:ext cx="10804742" cy="609398"/>
          </a:xfrm>
          <a:prstGeom prst="rect">
            <a:avLst/>
          </a:prstGeom>
        </p:spPr>
        <p:txBody>
          <a:bodyPr vert="horz" wrap="square" lIns="0" tIns="0" rIns="0" bIns="0" rtlCol="0" anchor="t">
            <a:spAutoFit/>
          </a:bodyPr>
          <a:lstStyle>
            <a:lvl1pPr>
              <a:defRPr b="0" i="0">
                <a:latin typeface="Roboto Th" pitchFamily="2" charset="0"/>
                <a:ea typeface="Roboto Th" pitchFamily="2" charset="0"/>
              </a:defRPr>
            </a:lvl1pPr>
          </a:lstStyle>
          <a:p>
            <a:r>
              <a:rPr lang="en-US"/>
              <a:t>Click to edit Master title style</a:t>
            </a:r>
          </a:p>
        </p:txBody>
      </p:sp>
    </p:spTree>
    <p:extLst>
      <p:ext uri="{BB962C8B-B14F-4D97-AF65-F5344CB8AC3E}">
        <p14:creationId xmlns:p14="http://schemas.microsoft.com/office/powerpoint/2010/main" val="3737569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_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9C287-A953-434B-9C90-506DD73E350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C78DE06-CA66-F44C-8E75-A301A0486234}"/>
              </a:ext>
            </a:extLst>
          </p:cNvPr>
          <p:cNvSpPr>
            <a:spLocks noGrp="1"/>
          </p:cNvSpPr>
          <p:nvPr>
            <p:ph type="ctrTitle" hasCustomPrompt="1"/>
          </p:nvPr>
        </p:nvSpPr>
        <p:spPr>
          <a:xfrm>
            <a:off x="5334000" y="2044005"/>
            <a:ext cx="4805993" cy="2769989"/>
          </a:xfrm>
        </p:spPr>
        <p:txBody>
          <a:bodyPr wrap="square" anchor="b">
            <a:spAutoFit/>
          </a:bodyPr>
          <a:lstStyle>
            <a:lvl1pPr algn="l">
              <a:lnSpc>
                <a:spcPts val="7200"/>
              </a:lnSpc>
              <a:defRPr sz="7000" b="0" i="0">
                <a:solidFill>
                  <a:schemeClr val="bg1"/>
                </a:solidFill>
                <a:latin typeface="Roboto Th" pitchFamily="2" charset="0"/>
                <a:ea typeface="Roboto Th" pitchFamily="2" charset="0"/>
              </a:defRPr>
            </a:lvl1pPr>
          </a:lstStyle>
          <a:p>
            <a:r>
              <a:rPr lang="en-US"/>
              <a:t>Click to </a:t>
            </a:r>
            <a:br>
              <a:rPr lang="en-US"/>
            </a:br>
            <a:r>
              <a:rPr lang="en-US"/>
              <a:t>Edit Master Title Style</a:t>
            </a:r>
          </a:p>
        </p:txBody>
      </p:sp>
      <p:sp>
        <p:nvSpPr>
          <p:cNvPr id="3" name="Subtitle 2">
            <a:extLst>
              <a:ext uri="{FF2B5EF4-FFF2-40B4-BE49-F238E27FC236}">
                <a16:creationId xmlns:a16="http://schemas.microsoft.com/office/drawing/2014/main" id="{930D3E1A-E9C8-9B4C-ABB3-04A68ED45C99}"/>
              </a:ext>
            </a:extLst>
          </p:cNvPr>
          <p:cNvSpPr>
            <a:spLocks noGrp="1"/>
          </p:cNvSpPr>
          <p:nvPr>
            <p:ph type="subTitle" idx="1"/>
          </p:nvPr>
        </p:nvSpPr>
        <p:spPr>
          <a:xfrm>
            <a:off x="5334000" y="5055720"/>
            <a:ext cx="4805993" cy="221214"/>
          </a:xfrm>
        </p:spPr>
        <p:txBody>
          <a:bodyPr wrap="square" lIns="0" tIns="0" rIns="0" bIns="0">
            <a:spAutoFit/>
          </a:bodyPr>
          <a:lstStyle>
            <a:lvl1pPr marL="0" indent="0" algn="l">
              <a:buNone/>
              <a:defRPr sz="1800" b="0" i="0" baseline="0">
                <a:solidFill>
                  <a:schemeClr val="bg1"/>
                </a:solidFill>
                <a:latin typeface="Roboto Th" pitchFamily="2" charset="0"/>
                <a:ea typeface="Roboto Th"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5349AF2F-1CD8-6E4E-9C09-917AD366DFDB}"/>
              </a:ext>
            </a:extLst>
          </p:cNvPr>
          <p:cNvPicPr>
            <a:picLocks noChangeAspect="1"/>
          </p:cNvPicPr>
          <p:nvPr/>
        </p:nvPicPr>
        <p:blipFill>
          <a:blip r:embed="rId3">
            <a:duotone>
              <a:prstClr val="black"/>
              <a:schemeClr val="bg1">
                <a:tint val="45000"/>
                <a:satMod val="400000"/>
              </a:schemeClr>
            </a:duotone>
            <a:lum bright="100000" contrast="100000"/>
            <a:alphaModFix/>
          </a:blip>
          <a:stretch>
            <a:fillRect/>
          </a:stretch>
        </p:blipFill>
        <p:spPr>
          <a:xfrm>
            <a:off x="5334000" y="990600"/>
            <a:ext cx="2463800" cy="406400"/>
          </a:xfrm>
          <a:prstGeom prst="rect">
            <a:avLst/>
          </a:prstGeom>
        </p:spPr>
      </p:pic>
    </p:spTree>
    <p:extLst>
      <p:ext uri="{BB962C8B-B14F-4D97-AF65-F5344CB8AC3E}">
        <p14:creationId xmlns:p14="http://schemas.microsoft.com/office/powerpoint/2010/main" val="2791117570"/>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A90464-7FA3-6143-AF00-2D231BB704EC}"/>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5" name="Footer Placeholder 4">
            <a:extLst>
              <a:ext uri="{FF2B5EF4-FFF2-40B4-BE49-F238E27FC236}">
                <a16:creationId xmlns:a16="http://schemas.microsoft.com/office/drawing/2014/main" id="{CAACAC4A-91A1-3B41-B4AE-A23E63266509}"/>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Tree>
    <p:extLst>
      <p:ext uri="{BB962C8B-B14F-4D97-AF65-F5344CB8AC3E}">
        <p14:creationId xmlns:p14="http://schemas.microsoft.com/office/powerpoint/2010/main" val="371039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Speaker_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a:spLocks noGrp="1"/>
          </p:cNvSpPr>
          <p:nvPr>
            <p:ph type="sldNum" sz="quarter" idx="12"/>
          </p:nvPr>
        </p:nvSpPr>
        <p:spPr>
          <a:xfrm>
            <a:off x="10721801" y="6568496"/>
            <a:ext cx="1126587" cy="180352"/>
          </a:xfrm>
        </p:spPr>
        <p:txBody>
          <a:bodyPr lIns="0" tIns="0" rIns="0" bIns="0"/>
          <a:lstStyle/>
          <a:p>
            <a:pPr marL="0" marR="0" lvl="0" indent="0" algn="r" defTabSz="914400" rtl="0" eaLnBrk="1" fontAlgn="auto" latinLnBrk="0" hangingPunct="1">
              <a:lnSpc>
                <a:spcPct val="100000"/>
              </a:lnSpc>
              <a:spcBef>
                <a:spcPts val="0"/>
              </a:spcBef>
              <a:spcAft>
                <a:spcPts val="0"/>
              </a:spcAft>
              <a:buClrTx/>
              <a:buSzTx/>
              <a:buFontTx/>
              <a:buNone/>
              <a:tabLst/>
              <a:defRPr/>
            </a:pPr>
            <a:fld id="{3DB5E446-421A-E746-A83E-D1D14D8D9CBB}" type="slidenum">
              <a:rPr kumimoji="0" lang="en-US" sz="1100" b="0" i="0" u="none" strike="noStrike" kern="1200" cap="none" spc="0" normalizeH="0" baseline="0" noProof="0" smtClean="0">
                <a:ln>
                  <a:noFill/>
                </a:ln>
                <a:solidFill>
                  <a:srgbClr val="FFFFFF"/>
                </a:solidFill>
                <a:effectLst/>
                <a:uLnTx/>
                <a:uFillTx/>
                <a:latin typeface="Arial"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srgbClr val="FFFFFF"/>
              </a:solidFill>
              <a:effectLst/>
              <a:uLnTx/>
              <a:uFillTx/>
              <a:latin typeface="Arial" charset="0"/>
              <a:cs typeface="Arial" charset="0"/>
            </a:endParaRPr>
          </a:p>
        </p:txBody>
      </p:sp>
      <p:sp>
        <p:nvSpPr>
          <p:cNvPr id="21" name="Title Placeholder 1">
            <a:extLst>
              <a:ext uri="{FF2B5EF4-FFF2-40B4-BE49-F238E27FC236}">
                <a16:creationId xmlns:a16="http://schemas.microsoft.com/office/drawing/2014/main" id="{55F2AE4A-CFAE-48C2-AEC3-178C78455150}"/>
              </a:ext>
            </a:extLst>
          </p:cNvPr>
          <p:cNvSpPr>
            <a:spLocks noGrp="1"/>
          </p:cNvSpPr>
          <p:nvPr>
            <p:ph type="title"/>
          </p:nvPr>
        </p:nvSpPr>
        <p:spPr>
          <a:xfrm>
            <a:off x="329852" y="327666"/>
            <a:ext cx="11544822" cy="430887"/>
          </a:xfrm>
          <a:prstGeom prst="rect">
            <a:avLst/>
          </a:prstGeom>
        </p:spPr>
        <p:txBody>
          <a:bodyPr vert="horz" lIns="0" tIns="0" rIns="0" bIns="0" rtlCol="0" anchor="t">
            <a:noAutofit/>
          </a:bodyPr>
          <a:lstStyle>
            <a:lvl1pPr algn="ctr">
              <a:defRPr>
                <a:solidFill>
                  <a:schemeClr val="bg1"/>
                </a:solidFill>
              </a:defRPr>
            </a:lvl1pPr>
          </a:lstStyle>
          <a:p>
            <a:pPr lvl="0"/>
            <a:r>
              <a:rPr lang="en-US"/>
              <a:t>Click to edit Master title style</a:t>
            </a:r>
          </a:p>
        </p:txBody>
      </p:sp>
      <p:sp>
        <p:nvSpPr>
          <p:cNvPr id="4" name="Rectangle 3">
            <a:extLst>
              <a:ext uri="{FF2B5EF4-FFF2-40B4-BE49-F238E27FC236}">
                <a16:creationId xmlns:a16="http://schemas.microsoft.com/office/drawing/2014/main" id="{0F57C214-58BF-DE4C-B942-554C3337531E}"/>
              </a:ext>
            </a:extLst>
          </p:cNvPr>
          <p:cNvSpPr/>
          <p:nvPr userDrawn="1"/>
        </p:nvSpPr>
        <p:spPr>
          <a:xfrm>
            <a:off x="5345795" y="6597116"/>
            <a:ext cx="1500411" cy="123111"/>
          </a:xfrm>
          <a:prstGeom prst="rect">
            <a:avLst/>
          </a:prstGeom>
        </p:spPr>
        <p:txBody>
          <a:bodyPr wrap="none"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all" spc="0" normalizeH="0" baseline="0" noProof="0">
                <a:ln>
                  <a:noFill/>
                </a:ln>
                <a:solidFill>
                  <a:srgbClr val="4D8FCC"/>
                </a:solidFill>
                <a:effectLst/>
                <a:uLnTx/>
                <a:uFillTx/>
                <a:latin typeface="Arial" panose="020B0604020202020204" pitchFamily="34" charset="0"/>
                <a:ea typeface="+mn-ea"/>
                <a:cs typeface="Arial" panose="020B0604020202020204" pitchFamily="34" charset="0"/>
              </a:rPr>
              <a:t>confidential information</a:t>
            </a:r>
          </a:p>
        </p:txBody>
      </p:sp>
    </p:spTree>
    <p:extLst>
      <p:ext uri="{BB962C8B-B14F-4D97-AF65-F5344CB8AC3E}">
        <p14:creationId xmlns:p14="http://schemas.microsoft.com/office/powerpoint/2010/main" val="48535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and Content with Subtitl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329852" y="827132"/>
            <a:ext cx="11544822" cy="233674"/>
          </a:xfrm>
        </p:spPr>
        <p:txBody>
          <a:bodyPr lIns="0" tIns="0" rIns="0" bIns="0">
            <a:noAutofit/>
          </a:bodyPr>
          <a:lstStyle>
            <a:lvl1pPr marL="0" indent="0">
              <a:buNone/>
              <a:defRPr sz="1800" b="1" cap="all" baseline="0">
                <a:solidFill>
                  <a:schemeClr val="accent2"/>
                </a:solidFill>
              </a:defRPr>
            </a:lvl1pPr>
          </a:lstStyle>
          <a:p>
            <a:pPr lvl="0"/>
            <a:r>
              <a:rPr lang="en-US"/>
              <a:t>Subtitle</a:t>
            </a:r>
          </a:p>
        </p:txBody>
      </p:sp>
      <p:sp>
        <p:nvSpPr>
          <p:cNvPr id="7" name="Text Placeholder 2"/>
          <p:cNvSpPr>
            <a:spLocks noGrp="1"/>
          </p:cNvSpPr>
          <p:nvPr>
            <p:ph idx="1"/>
          </p:nvPr>
        </p:nvSpPr>
        <p:spPr>
          <a:xfrm>
            <a:off x="329852" y="1249287"/>
            <a:ext cx="11544822" cy="493525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p:cNvSpPr>
            <a:spLocks noGrp="1"/>
          </p:cNvSpPr>
          <p:nvPr>
            <p:ph type="title"/>
          </p:nvPr>
        </p:nvSpPr>
        <p:spPr>
          <a:xfrm>
            <a:off x="329852" y="327666"/>
            <a:ext cx="11544822" cy="402352"/>
          </a:xfrm>
          <a:prstGeom prst="rect">
            <a:avLst/>
          </a:prstGeom>
        </p:spPr>
        <p:txBody>
          <a:bodyPr vert="horz" lIns="0" tIns="0" rIns="0" bIns="0" rtlCol="0" anchor="b">
            <a:normAutofit/>
          </a:bodyPr>
          <a:lstStyle/>
          <a:p>
            <a:pPr lvl="0"/>
            <a:r>
              <a:rPr lang="en-US"/>
              <a:t>Click to edit Master title style</a:t>
            </a:r>
          </a:p>
        </p:txBody>
      </p:sp>
      <p:sp>
        <p:nvSpPr>
          <p:cNvPr id="10" name="Slide Number Placeholder 5"/>
          <p:cNvSpPr>
            <a:spLocks noGrp="1"/>
          </p:cNvSpPr>
          <p:nvPr>
            <p:ph type="sldNum" sz="quarter" idx="12"/>
          </p:nvPr>
        </p:nvSpPr>
        <p:spPr>
          <a:xfrm>
            <a:off x="10721802" y="6568496"/>
            <a:ext cx="1126587" cy="180352"/>
          </a:xfrm>
        </p:spPr>
        <p:txBody>
          <a:bodyPr lIns="0" tIns="0" rIns="0" bIns="0"/>
          <a:lstStyle/>
          <a:p>
            <a:fld id="{3DB5E446-421A-E746-A83E-D1D14D8D9CBB}" type="slidenum">
              <a:rPr lang="en-US" smtClean="0"/>
              <a:t>‹#›</a:t>
            </a:fld>
            <a:endParaRPr lang="en-US"/>
          </a:p>
        </p:txBody>
      </p:sp>
    </p:spTree>
    <p:extLst>
      <p:ext uri="{BB962C8B-B14F-4D97-AF65-F5344CB8AC3E}">
        <p14:creationId xmlns:p14="http://schemas.microsoft.com/office/powerpoint/2010/main" val="3059684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A90464-7FA3-6143-AF00-2D231BB704EC}"/>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9C4DAF8E-FDD9-D749-9BB5-653BA8DA8860}" type="slidenum">
              <a:rPr lang="en-US" smtClean="0"/>
              <a:pPr/>
              <a:t>‹#›</a:t>
            </a:fld>
            <a:endParaRPr lang="en-US"/>
          </a:p>
        </p:txBody>
      </p:sp>
      <p:sp>
        <p:nvSpPr>
          <p:cNvPr id="5" name="Footer Placeholder 4">
            <a:extLst>
              <a:ext uri="{FF2B5EF4-FFF2-40B4-BE49-F238E27FC236}">
                <a16:creationId xmlns:a16="http://schemas.microsoft.com/office/drawing/2014/main" id="{CAACAC4A-91A1-3B41-B4AE-A23E63266509}"/>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2" name="Title 1">
            <a:extLst>
              <a:ext uri="{FF2B5EF4-FFF2-40B4-BE49-F238E27FC236}">
                <a16:creationId xmlns:a16="http://schemas.microsoft.com/office/drawing/2014/main" id="{E001288F-6E5F-2849-A6D5-AC79194EE67F}"/>
              </a:ext>
            </a:extLst>
          </p:cNvPr>
          <p:cNvSpPr>
            <a:spLocks noGrp="1"/>
          </p:cNvSpPr>
          <p:nvPr>
            <p:ph type="title"/>
          </p:nvPr>
        </p:nvSpPr>
        <p:spPr>
          <a:xfrm>
            <a:off x="367430" y="281337"/>
            <a:ext cx="10961316" cy="1218795"/>
          </a:xfrm>
        </p:spPr>
        <p:txBody>
          <a:bodyPr/>
          <a:lstStyle/>
          <a:p>
            <a:r>
              <a:rPr lang="en-US"/>
              <a:t>Click to edit Master title style</a:t>
            </a:r>
          </a:p>
        </p:txBody>
      </p:sp>
    </p:spTree>
    <p:extLst>
      <p:ext uri="{BB962C8B-B14F-4D97-AF65-F5344CB8AC3E}">
        <p14:creationId xmlns:p14="http://schemas.microsoft.com/office/powerpoint/2010/main" val="1026515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SpotlightedText_Thank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169E1C-0618-8E44-ABD3-CF570F018560}"/>
              </a:ext>
            </a:extLst>
          </p:cNvPr>
          <p:cNvSpPr/>
          <p:nvPr userDrawn="1"/>
        </p:nvSpPr>
        <p:spPr>
          <a:xfrm>
            <a:off x="-2" y="0"/>
            <a:ext cx="12192002" cy="6858000"/>
          </a:xfrm>
          <a:prstGeom prst="rect">
            <a:avLst/>
          </a:prstGeom>
          <a:gradFill>
            <a:gsLst>
              <a:gs pos="0">
                <a:srgbClr val="40C7F4">
                  <a:lumMod val="67483"/>
                </a:srgbClr>
              </a:gs>
              <a:gs pos="82000">
                <a:srgbClr val="203A7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813292-8204-B542-BAA9-4B9DA041D849}"/>
              </a:ext>
            </a:extLst>
          </p:cNvPr>
          <p:cNvPicPr>
            <a:picLocks noChangeAspect="1"/>
          </p:cNvPicPr>
          <p:nvPr userDrawn="1"/>
        </p:nvPicPr>
        <p:blipFill>
          <a:blip r:embed="rId2">
            <a:alphaModFix/>
          </a:blip>
          <a:stretch>
            <a:fillRect/>
          </a:stretch>
        </p:blipFill>
        <p:spPr>
          <a:xfrm>
            <a:off x="0" y="10875"/>
            <a:ext cx="12192000" cy="6858000"/>
          </a:xfrm>
          <a:prstGeom prst="rect">
            <a:avLst/>
          </a:prstGeom>
        </p:spPr>
      </p:pic>
      <p:sp>
        <p:nvSpPr>
          <p:cNvPr id="2" name="Title 1">
            <a:extLst>
              <a:ext uri="{FF2B5EF4-FFF2-40B4-BE49-F238E27FC236}">
                <a16:creationId xmlns:a16="http://schemas.microsoft.com/office/drawing/2014/main" id="{F202178A-65B5-C048-8371-19660DB52D42}"/>
              </a:ext>
            </a:extLst>
          </p:cNvPr>
          <p:cNvSpPr>
            <a:spLocks noGrp="1"/>
          </p:cNvSpPr>
          <p:nvPr>
            <p:ph type="title" hasCustomPrompt="1"/>
          </p:nvPr>
        </p:nvSpPr>
        <p:spPr>
          <a:xfrm>
            <a:off x="2768684" y="1854029"/>
            <a:ext cx="6654628" cy="1846659"/>
          </a:xfrm>
        </p:spPr>
        <p:txBody>
          <a:bodyPr anchor="ctr"/>
          <a:lstStyle>
            <a:lvl1pPr algn="ctr">
              <a:lnSpc>
                <a:spcPts val="7200"/>
              </a:lnSpc>
              <a:defRPr sz="6000" b="0" i="0">
                <a:solidFill>
                  <a:schemeClr val="bg1"/>
                </a:solidFill>
                <a:latin typeface="Roboto Th" pitchFamily="2" charset="0"/>
                <a:ea typeface="Roboto Th" pitchFamily="2"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E9CC915B-91B5-9B43-82CF-110A2E6A0709}"/>
              </a:ext>
            </a:extLst>
          </p:cNvPr>
          <p:cNvSpPr>
            <a:spLocks noGrp="1"/>
          </p:cNvSpPr>
          <p:nvPr>
            <p:ph type="sldNum" sz="quarter" idx="12"/>
          </p:nvPr>
        </p:nvSpPr>
        <p:spPr/>
        <p:txBody>
          <a:bodyPr/>
          <a:lstStyle>
            <a:lvl1pPr>
              <a:defRPr b="0" i="0">
                <a:solidFill>
                  <a:schemeClr val="bg1"/>
                </a:solidFill>
                <a:latin typeface="Roboto Th" pitchFamily="2" charset="0"/>
                <a:ea typeface="Roboto Th" pitchFamily="2" charset="0"/>
              </a:defRPr>
            </a:lvl1pPr>
          </a:lstStyle>
          <a:p>
            <a:fld id="{9C4DAF8E-FDD9-D749-9BB5-653BA8DA8860}" type="slidenum">
              <a:rPr lang="en-US" smtClean="0"/>
              <a:pPr/>
              <a:t>‹#›</a:t>
            </a:fld>
            <a:endParaRPr lang="en-US"/>
          </a:p>
        </p:txBody>
      </p:sp>
      <p:sp>
        <p:nvSpPr>
          <p:cNvPr id="7" name="Footer Placeholder 4">
            <a:extLst>
              <a:ext uri="{FF2B5EF4-FFF2-40B4-BE49-F238E27FC236}">
                <a16:creationId xmlns:a16="http://schemas.microsoft.com/office/drawing/2014/main" id="{9DCAB332-A462-F642-BD68-831EB2CFE664}"/>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chemeClr val="bg1"/>
                </a:solidFill>
                <a:latin typeface="Roboto Th" pitchFamily="2" charset="0"/>
                <a:ea typeface="Roboto Th" pitchFamily="2" charset="0"/>
              </a:defRPr>
            </a:lvl1pPr>
          </a:lstStyle>
          <a:p>
            <a:r>
              <a:rPr lang="en-US"/>
              <a:t>Copyright © 2021 CyberArk Software Ltd. All rights reserved.</a:t>
            </a:r>
          </a:p>
        </p:txBody>
      </p:sp>
      <p:cxnSp>
        <p:nvCxnSpPr>
          <p:cNvPr id="16" name="Straight Connector 15">
            <a:extLst>
              <a:ext uri="{FF2B5EF4-FFF2-40B4-BE49-F238E27FC236}">
                <a16:creationId xmlns:a16="http://schemas.microsoft.com/office/drawing/2014/main" id="{0418010E-A516-6E4F-AB92-F4E8B03AD3A7}"/>
              </a:ext>
            </a:extLst>
          </p:cNvPr>
          <p:cNvCxnSpPr>
            <a:cxnSpLocks/>
          </p:cNvCxnSpPr>
          <p:nvPr userDrawn="1"/>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47D6B2-E489-6946-9AF1-49D33684AEDB}"/>
              </a:ext>
            </a:extLst>
          </p:cNvPr>
          <p:cNvPicPr>
            <a:picLocks noChangeAspect="1"/>
          </p:cNvPicPr>
          <p:nvPr userDrawn="1"/>
        </p:nvPicPr>
        <p:blipFill>
          <a:blip r:embed="rId3">
            <a:biLevel thresh="25000"/>
          </a:blip>
          <a:stretch>
            <a:fillRect/>
          </a:stretch>
        </p:blipFill>
        <p:spPr>
          <a:xfrm>
            <a:off x="11745890" y="6372094"/>
            <a:ext cx="228600" cy="266700"/>
          </a:xfrm>
          <a:prstGeom prst="rect">
            <a:avLst/>
          </a:prstGeom>
        </p:spPr>
      </p:pic>
      <p:sp>
        <p:nvSpPr>
          <p:cNvPr id="18" name="Footer Placeholder 4">
            <a:extLst>
              <a:ext uri="{FF2B5EF4-FFF2-40B4-BE49-F238E27FC236}">
                <a16:creationId xmlns:a16="http://schemas.microsoft.com/office/drawing/2014/main" id="{9CAB91F4-0DF3-0542-8A05-EEDAAAB9AB2A}"/>
              </a:ext>
            </a:extLst>
          </p:cNvPr>
          <p:cNvSpPr txBox="1">
            <a:spLocks/>
          </p:cNvSpPr>
          <p:nvPr userDrawn="1"/>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err="1">
                <a:solidFill>
                  <a:schemeClr val="bg1"/>
                </a:solidFill>
                <a:effectLst/>
                <a:latin typeface="Roboto Lt" pitchFamily="2" charset="0"/>
                <a:ea typeface="Roboto Lt" pitchFamily="2" charset="0"/>
              </a:rPr>
              <a:t>cyberark.com</a:t>
            </a:r>
            <a:endParaRPr lang="en-US" sz="700" b="0" i="0">
              <a:solidFill>
                <a:schemeClr val="bg1"/>
              </a:solidFill>
              <a:effectLst/>
              <a:latin typeface="Roboto Lt" pitchFamily="2" charset="0"/>
              <a:ea typeface="Roboto Lt" pitchFamily="2" charset="0"/>
            </a:endParaRPr>
          </a:p>
        </p:txBody>
      </p:sp>
      <p:cxnSp>
        <p:nvCxnSpPr>
          <p:cNvPr id="19" name="Straight Connector 18">
            <a:extLst>
              <a:ext uri="{FF2B5EF4-FFF2-40B4-BE49-F238E27FC236}">
                <a16:creationId xmlns:a16="http://schemas.microsoft.com/office/drawing/2014/main" id="{1F058BA1-C526-DB46-B1C1-54C048FA47F6}"/>
              </a:ext>
            </a:extLst>
          </p:cNvPr>
          <p:cNvCxnSpPr>
            <a:cxnSpLocks/>
          </p:cNvCxnSpPr>
          <p:nvPr userDrawn="1"/>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Icon&#10;&#10;Description automatically generated">
            <a:extLst>
              <a:ext uri="{FF2B5EF4-FFF2-40B4-BE49-F238E27FC236}">
                <a16:creationId xmlns:a16="http://schemas.microsoft.com/office/drawing/2014/main" id="{25F543DA-4FF2-6249-A5AF-6E1561A88C17}"/>
              </a:ext>
            </a:extLst>
          </p:cNvPr>
          <p:cNvPicPr>
            <a:picLocks noChangeAspect="1"/>
          </p:cNvPicPr>
          <p:nvPr userDrawn="1"/>
        </p:nvPicPr>
        <p:blipFill>
          <a:blip r:embed="rId4"/>
          <a:stretch>
            <a:fillRect/>
          </a:stretch>
        </p:blipFill>
        <p:spPr>
          <a:xfrm>
            <a:off x="3947391" y="4385053"/>
            <a:ext cx="4297215" cy="694930"/>
          </a:xfrm>
          <a:prstGeom prst="rect">
            <a:avLst/>
          </a:prstGeom>
        </p:spPr>
      </p:pic>
    </p:spTree>
    <p:extLst>
      <p:ext uri="{BB962C8B-B14F-4D97-AF65-F5344CB8AC3E}">
        <p14:creationId xmlns:p14="http://schemas.microsoft.com/office/powerpoint/2010/main" val="3829313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0F300-2E20-1F4B-9331-E87CB43102DD}"/>
              </a:ext>
            </a:extLst>
          </p:cNvPr>
          <p:cNvSpPr>
            <a:spLocks noGrp="1"/>
          </p:cNvSpPr>
          <p:nvPr>
            <p:ph type="title"/>
          </p:nvPr>
        </p:nvSpPr>
        <p:spPr>
          <a:xfrm>
            <a:off x="625258" y="392374"/>
            <a:ext cx="10961316" cy="553998"/>
          </a:xfrm>
        </p:spPr>
        <p:txBody>
          <a:bodyPr anchor="t"/>
          <a:lstStyle>
            <a:lvl1pPr>
              <a:defRPr sz="4000" b="0" i="0">
                <a:latin typeface="Roboto Th" pitchFamily="2" charset="0"/>
                <a:ea typeface="Roboto Th"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C3221FE-3D8B-3342-A1C4-34444A67486D}"/>
              </a:ext>
            </a:extLst>
          </p:cNvPr>
          <p:cNvSpPr>
            <a:spLocks noGrp="1"/>
          </p:cNvSpPr>
          <p:nvPr>
            <p:ph idx="1"/>
          </p:nvPr>
        </p:nvSpPr>
        <p:spPr>
          <a:xfrm>
            <a:off x="600205" y="1374943"/>
            <a:ext cx="10986369" cy="2138664"/>
          </a:xfrm>
        </p:spPr>
        <p:txBody>
          <a:bodyPr/>
          <a:lstStyle>
            <a:lvl1pPr marL="182880">
              <a:defRPr b="0" i="0">
                <a:latin typeface="Roboto Th" pitchFamily="2" charset="0"/>
                <a:ea typeface="Roboto Th" pitchFamily="2" charset="0"/>
              </a:defRPr>
            </a:lvl1pPr>
            <a:lvl2pPr>
              <a:defRPr b="0" i="0">
                <a:latin typeface="Roboto Th" pitchFamily="2" charset="0"/>
                <a:ea typeface="Roboto Th" pitchFamily="2" charset="0"/>
              </a:defRPr>
            </a:lvl2pPr>
            <a:lvl3pPr>
              <a:defRPr b="0" i="0">
                <a:latin typeface="Roboto Th" pitchFamily="2" charset="0"/>
                <a:ea typeface="Roboto Th" pitchFamily="2" charset="0"/>
              </a:defRPr>
            </a:lvl3pPr>
            <a:lvl4pPr>
              <a:defRPr b="0" i="0">
                <a:latin typeface="Roboto Th" pitchFamily="2" charset="0"/>
                <a:ea typeface="Roboto Th" pitchFamily="2" charset="0"/>
              </a:defRPr>
            </a:lvl4pPr>
            <a:lvl5pPr>
              <a:defRPr b="0" i="0">
                <a:latin typeface="Roboto Th" pitchFamily="2" charset="0"/>
                <a:ea typeface="Roboto Th"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4595435-152D-CD4F-A2C0-0C446EA1BD80}"/>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fld id="{B7E7D3F3-8609-6547-8FEE-43BE39D3CB94}" type="slidenum">
              <a:rPr lang="en-US" smtClean="0"/>
              <a:t>‹#›</a:t>
            </a:fld>
            <a:endParaRPr lang="en-US"/>
          </a:p>
        </p:txBody>
      </p:sp>
      <p:sp>
        <p:nvSpPr>
          <p:cNvPr id="7" name="Footer Placeholder 4">
            <a:extLst>
              <a:ext uri="{FF2B5EF4-FFF2-40B4-BE49-F238E27FC236}">
                <a16:creationId xmlns:a16="http://schemas.microsoft.com/office/drawing/2014/main" id="{2CDF589D-0725-2442-B870-9728CD4CA4E6}"/>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Tree>
    <p:extLst>
      <p:ext uri="{BB962C8B-B14F-4D97-AF65-F5344CB8AC3E}">
        <p14:creationId xmlns:p14="http://schemas.microsoft.com/office/powerpoint/2010/main" val="1844880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4FD0C32-8900-A34B-B0C3-BC36EA82511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202178A-65B5-C048-8371-19660DB52D42}"/>
              </a:ext>
            </a:extLst>
          </p:cNvPr>
          <p:cNvSpPr>
            <a:spLocks noGrp="1"/>
          </p:cNvSpPr>
          <p:nvPr>
            <p:ph type="title" hasCustomPrompt="1"/>
          </p:nvPr>
        </p:nvSpPr>
        <p:spPr>
          <a:xfrm>
            <a:off x="3804605" y="2516546"/>
            <a:ext cx="6654628" cy="1846659"/>
          </a:xfrm>
        </p:spPr>
        <p:txBody>
          <a:bodyPr anchor="ctr"/>
          <a:lstStyle>
            <a:lvl1pPr>
              <a:lnSpc>
                <a:spcPts val="7200"/>
              </a:lnSpc>
              <a:defRPr sz="6000" b="0" i="0">
                <a:solidFill>
                  <a:schemeClr val="bg1"/>
                </a:solidFill>
                <a:latin typeface="Roboto Th" pitchFamily="2" charset="0"/>
                <a:ea typeface="Roboto Th" pitchFamily="2"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E9CC915B-91B5-9B43-82CF-110A2E6A0709}"/>
              </a:ext>
            </a:extLst>
          </p:cNvPr>
          <p:cNvSpPr>
            <a:spLocks noGrp="1"/>
          </p:cNvSpPr>
          <p:nvPr>
            <p:ph type="sldNum" sz="quarter" idx="12"/>
          </p:nvPr>
        </p:nvSpPr>
        <p:spPr/>
        <p:txBody>
          <a:bodyPr/>
          <a:lstStyle>
            <a:lvl1pPr>
              <a:defRPr b="0" i="0">
                <a:solidFill>
                  <a:schemeClr val="bg1"/>
                </a:solidFill>
                <a:latin typeface="Roboto Th" pitchFamily="2" charset="0"/>
                <a:ea typeface="Roboto Th" pitchFamily="2" charset="0"/>
              </a:defRPr>
            </a:lvl1pPr>
          </a:lstStyle>
          <a:p>
            <a:fld id="{B7E7D3F3-8609-6547-8FEE-43BE39D3CB94}" type="slidenum">
              <a:rPr lang="en-US" smtClean="0"/>
              <a:t>‹#›</a:t>
            </a:fld>
            <a:endParaRPr lang="en-US"/>
          </a:p>
        </p:txBody>
      </p:sp>
      <p:sp>
        <p:nvSpPr>
          <p:cNvPr id="7" name="Footer Placeholder 4">
            <a:extLst>
              <a:ext uri="{FF2B5EF4-FFF2-40B4-BE49-F238E27FC236}">
                <a16:creationId xmlns:a16="http://schemas.microsoft.com/office/drawing/2014/main" id="{9DCAB332-A462-F642-BD68-831EB2CFE664}"/>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chemeClr val="bg1"/>
                </a:solidFill>
                <a:latin typeface="Roboto Th" pitchFamily="2" charset="0"/>
                <a:ea typeface="Roboto Th" pitchFamily="2" charset="0"/>
              </a:defRPr>
            </a:lvl1pPr>
          </a:lstStyle>
          <a:p>
            <a:endParaRPr lang="en-US"/>
          </a:p>
        </p:txBody>
      </p:sp>
      <p:pic>
        <p:nvPicPr>
          <p:cNvPr id="10" name="Picture 9">
            <a:extLst>
              <a:ext uri="{FF2B5EF4-FFF2-40B4-BE49-F238E27FC236}">
                <a16:creationId xmlns:a16="http://schemas.microsoft.com/office/drawing/2014/main" id="{D798819C-39EE-4743-8A29-4087DFCABE3E}"/>
              </a:ext>
            </a:extLst>
          </p:cNvPr>
          <p:cNvPicPr>
            <a:picLocks noChangeAspect="1"/>
          </p:cNvPicPr>
          <p:nvPr/>
        </p:nvPicPr>
        <p:blipFill>
          <a:blip r:embed="rId3"/>
          <a:stretch>
            <a:fillRect/>
          </a:stretch>
        </p:blipFill>
        <p:spPr>
          <a:xfrm>
            <a:off x="11752980" y="2781300"/>
            <a:ext cx="203200" cy="1397000"/>
          </a:xfrm>
          <a:prstGeom prst="rect">
            <a:avLst/>
          </a:prstGeom>
        </p:spPr>
      </p:pic>
      <p:pic>
        <p:nvPicPr>
          <p:cNvPr id="11" name="Picture 10">
            <a:extLst>
              <a:ext uri="{FF2B5EF4-FFF2-40B4-BE49-F238E27FC236}">
                <a16:creationId xmlns:a16="http://schemas.microsoft.com/office/drawing/2014/main" id="{6B61A4B5-DD3A-154F-ADC3-68722871E01D}"/>
              </a:ext>
            </a:extLst>
          </p:cNvPr>
          <p:cNvPicPr>
            <a:picLocks noChangeAspect="1"/>
          </p:cNvPicPr>
          <p:nvPr/>
        </p:nvPicPr>
        <p:blipFill>
          <a:blip r:embed="rId4"/>
          <a:stretch>
            <a:fillRect/>
          </a:stretch>
        </p:blipFill>
        <p:spPr>
          <a:xfrm>
            <a:off x="3277296" y="1098550"/>
            <a:ext cx="50800" cy="4660900"/>
          </a:xfrm>
          <a:prstGeom prst="rect">
            <a:avLst/>
          </a:prstGeom>
        </p:spPr>
      </p:pic>
      <p:cxnSp>
        <p:nvCxnSpPr>
          <p:cNvPr id="16" name="Straight Connector 15">
            <a:extLst>
              <a:ext uri="{FF2B5EF4-FFF2-40B4-BE49-F238E27FC236}">
                <a16:creationId xmlns:a16="http://schemas.microsoft.com/office/drawing/2014/main" id="{0418010E-A516-6E4F-AB92-F4E8B03AD3A7}"/>
              </a:ext>
            </a:extLst>
          </p:cNvPr>
          <p:cNvCxnSpPr>
            <a:cxnSpLocks/>
          </p:cNvCxnSpPr>
          <p:nvPr/>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47D6B2-E489-6946-9AF1-49D33684AEDB}"/>
              </a:ext>
            </a:extLst>
          </p:cNvPr>
          <p:cNvPicPr>
            <a:picLocks noChangeAspect="1"/>
          </p:cNvPicPr>
          <p:nvPr/>
        </p:nvPicPr>
        <p:blipFill>
          <a:blip r:embed="rId5">
            <a:biLevel thresh="25000"/>
          </a:blip>
          <a:stretch>
            <a:fillRect/>
          </a:stretch>
        </p:blipFill>
        <p:spPr>
          <a:xfrm>
            <a:off x="11745890" y="6372094"/>
            <a:ext cx="228600" cy="266700"/>
          </a:xfrm>
          <a:prstGeom prst="rect">
            <a:avLst/>
          </a:prstGeom>
        </p:spPr>
      </p:pic>
      <p:sp>
        <p:nvSpPr>
          <p:cNvPr id="18" name="Footer Placeholder 4">
            <a:extLst>
              <a:ext uri="{FF2B5EF4-FFF2-40B4-BE49-F238E27FC236}">
                <a16:creationId xmlns:a16="http://schemas.microsoft.com/office/drawing/2014/main" id="{9CAB91F4-0DF3-0542-8A05-EEDAAAB9AB2A}"/>
              </a:ext>
            </a:extLst>
          </p:cNvPr>
          <p:cNvSpPr txBox="1">
            <a:spLocks/>
          </p:cNvSpPr>
          <p:nvPr/>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a:solidFill>
                  <a:schemeClr val="bg1"/>
                </a:solidFill>
                <a:effectLst/>
                <a:latin typeface="Roboto Lt" pitchFamily="2" charset="0"/>
                <a:ea typeface="Roboto Lt" pitchFamily="2" charset="0"/>
              </a:rPr>
              <a:t>cyberark.com</a:t>
            </a:r>
          </a:p>
        </p:txBody>
      </p:sp>
      <p:cxnSp>
        <p:nvCxnSpPr>
          <p:cNvPr id="19" name="Straight Connector 18">
            <a:extLst>
              <a:ext uri="{FF2B5EF4-FFF2-40B4-BE49-F238E27FC236}">
                <a16:creationId xmlns:a16="http://schemas.microsoft.com/office/drawing/2014/main" id="{1F058BA1-C526-DB46-B1C1-54C048FA47F6}"/>
              </a:ext>
            </a:extLst>
          </p:cNvPr>
          <p:cNvCxnSpPr>
            <a:cxnSpLocks/>
          </p:cNvCxnSpPr>
          <p:nvPr/>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0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169E1C-0618-8E44-ABD3-CF570F018560}"/>
              </a:ext>
            </a:extLst>
          </p:cNvPr>
          <p:cNvSpPr/>
          <p:nvPr/>
        </p:nvSpPr>
        <p:spPr>
          <a:xfrm>
            <a:off x="-2" y="0"/>
            <a:ext cx="12192002" cy="6858000"/>
          </a:xfrm>
          <a:prstGeom prst="rect">
            <a:avLst/>
          </a:prstGeom>
          <a:gradFill>
            <a:gsLst>
              <a:gs pos="0">
                <a:srgbClr val="40C7F4">
                  <a:lumMod val="67483"/>
                </a:srgbClr>
              </a:gs>
              <a:gs pos="82000">
                <a:srgbClr val="203A7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2813292-8204-B542-BAA9-4B9DA041D849}"/>
              </a:ext>
            </a:extLst>
          </p:cNvPr>
          <p:cNvPicPr>
            <a:picLocks noChangeAspect="1"/>
          </p:cNvPicPr>
          <p:nvPr/>
        </p:nvPicPr>
        <p:blipFill>
          <a:blip r:embed="rId2">
            <a:alphaModFix/>
          </a:blip>
          <a:stretch>
            <a:fillRect/>
          </a:stretch>
        </p:blipFill>
        <p:spPr>
          <a:xfrm>
            <a:off x="0" y="10875"/>
            <a:ext cx="12192000" cy="6858000"/>
          </a:xfrm>
          <a:prstGeom prst="rect">
            <a:avLst/>
          </a:prstGeom>
        </p:spPr>
      </p:pic>
      <p:sp>
        <p:nvSpPr>
          <p:cNvPr id="2" name="Title 1">
            <a:extLst>
              <a:ext uri="{FF2B5EF4-FFF2-40B4-BE49-F238E27FC236}">
                <a16:creationId xmlns:a16="http://schemas.microsoft.com/office/drawing/2014/main" id="{F202178A-65B5-C048-8371-19660DB52D42}"/>
              </a:ext>
            </a:extLst>
          </p:cNvPr>
          <p:cNvSpPr>
            <a:spLocks noGrp="1"/>
          </p:cNvSpPr>
          <p:nvPr>
            <p:ph type="title" hasCustomPrompt="1"/>
          </p:nvPr>
        </p:nvSpPr>
        <p:spPr>
          <a:xfrm>
            <a:off x="3804605" y="2516546"/>
            <a:ext cx="6654628" cy="1846659"/>
          </a:xfrm>
        </p:spPr>
        <p:txBody>
          <a:bodyPr anchor="ctr"/>
          <a:lstStyle>
            <a:lvl1pPr>
              <a:lnSpc>
                <a:spcPts val="7200"/>
              </a:lnSpc>
              <a:defRPr sz="6000" b="0" i="0">
                <a:solidFill>
                  <a:schemeClr val="bg1"/>
                </a:solidFill>
                <a:latin typeface="Roboto Th" pitchFamily="2" charset="0"/>
                <a:ea typeface="Roboto Th" pitchFamily="2"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E9CC915B-91B5-9B43-82CF-110A2E6A0709}"/>
              </a:ext>
            </a:extLst>
          </p:cNvPr>
          <p:cNvSpPr>
            <a:spLocks noGrp="1"/>
          </p:cNvSpPr>
          <p:nvPr>
            <p:ph type="sldNum" sz="quarter" idx="12"/>
          </p:nvPr>
        </p:nvSpPr>
        <p:spPr/>
        <p:txBody>
          <a:bodyPr/>
          <a:lstStyle>
            <a:lvl1pPr>
              <a:defRPr b="0" i="0">
                <a:solidFill>
                  <a:schemeClr val="bg1"/>
                </a:solidFill>
                <a:latin typeface="Roboto Th" pitchFamily="2" charset="0"/>
                <a:ea typeface="Roboto Th" pitchFamily="2" charset="0"/>
              </a:defRPr>
            </a:lvl1pPr>
          </a:lstStyle>
          <a:p>
            <a:fld id="{B7E7D3F3-8609-6547-8FEE-43BE39D3CB94}" type="slidenum">
              <a:rPr lang="en-US" smtClean="0"/>
              <a:t>‹#›</a:t>
            </a:fld>
            <a:endParaRPr lang="en-US"/>
          </a:p>
        </p:txBody>
      </p:sp>
      <p:sp>
        <p:nvSpPr>
          <p:cNvPr id="7" name="Footer Placeholder 4">
            <a:extLst>
              <a:ext uri="{FF2B5EF4-FFF2-40B4-BE49-F238E27FC236}">
                <a16:creationId xmlns:a16="http://schemas.microsoft.com/office/drawing/2014/main" id="{9DCAB332-A462-F642-BD68-831EB2CFE664}"/>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chemeClr val="bg1"/>
                </a:solidFill>
                <a:latin typeface="Roboto Th" pitchFamily="2" charset="0"/>
                <a:ea typeface="Roboto Th" pitchFamily="2" charset="0"/>
              </a:defRPr>
            </a:lvl1pPr>
          </a:lstStyle>
          <a:p>
            <a:endParaRPr lang="en-US"/>
          </a:p>
        </p:txBody>
      </p:sp>
      <p:pic>
        <p:nvPicPr>
          <p:cNvPr id="10" name="Picture 9">
            <a:extLst>
              <a:ext uri="{FF2B5EF4-FFF2-40B4-BE49-F238E27FC236}">
                <a16:creationId xmlns:a16="http://schemas.microsoft.com/office/drawing/2014/main" id="{D798819C-39EE-4743-8A29-4087DFCABE3E}"/>
              </a:ext>
            </a:extLst>
          </p:cNvPr>
          <p:cNvPicPr>
            <a:picLocks noChangeAspect="1"/>
          </p:cNvPicPr>
          <p:nvPr/>
        </p:nvPicPr>
        <p:blipFill>
          <a:blip r:embed="rId3"/>
          <a:stretch>
            <a:fillRect/>
          </a:stretch>
        </p:blipFill>
        <p:spPr>
          <a:xfrm>
            <a:off x="11752980" y="2781300"/>
            <a:ext cx="203200" cy="1397000"/>
          </a:xfrm>
          <a:prstGeom prst="rect">
            <a:avLst/>
          </a:prstGeom>
        </p:spPr>
      </p:pic>
      <p:pic>
        <p:nvPicPr>
          <p:cNvPr id="11" name="Picture 10">
            <a:extLst>
              <a:ext uri="{FF2B5EF4-FFF2-40B4-BE49-F238E27FC236}">
                <a16:creationId xmlns:a16="http://schemas.microsoft.com/office/drawing/2014/main" id="{6B61A4B5-DD3A-154F-ADC3-68722871E01D}"/>
              </a:ext>
            </a:extLst>
          </p:cNvPr>
          <p:cNvPicPr>
            <a:picLocks noChangeAspect="1"/>
          </p:cNvPicPr>
          <p:nvPr/>
        </p:nvPicPr>
        <p:blipFill>
          <a:blip r:embed="rId4"/>
          <a:stretch>
            <a:fillRect/>
          </a:stretch>
        </p:blipFill>
        <p:spPr>
          <a:xfrm>
            <a:off x="3277296" y="1098550"/>
            <a:ext cx="50800" cy="4660900"/>
          </a:xfrm>
          <a:prstGeom prst="rect">
            <a:avLst/>
          </a:prstGeom>
        </p:spPr>
      </p:pic>
      <p:cxnSp>
        <p:nvCxnSpPr>
          <p:cNvPr id="16" name="Straight Connector 15">
            <a:extLst>
              <a:ext uri="{FF2B5EF4-FFF2-40B4-BE49-F238E27FC236}">
                <a16:creationId xmlns:a16="http://schemas.microsoft.com/office/drawing/2014/main" id="{0418010E-A516-6E4F-AB92-F4E8B03AD3A7}"/>
              </a:ext>
            </a:extLst>
          </p:cNvPr>
          <p:cNvCxnSpPr>
            <a:cxnSpLocks/>
          </p:cNvCxnSpPr>
          <p:nvPr/>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47D6B2-E489-6946-9AF1-49D33684AEDB}"/>
              </a:ext>
            </a:extLst>
          </p:cNvPr>
          <p:cNvPicPr>
            <a:picLocks noChangeAspect="1"/>
          </p:cNvPicPr>
          <p:nvPr/>
        </p:nvPicPr>
        <p:blipFill>
          <a:blip r:embed="rId5">
            <a:biLevel thresh="25000"/>
          </a:blip>
          <a:stretch>
            <a:fillRect/>
          </a:stretch>
        </p:blipFill>
        <p:spPr>
          <a:xfrm>
            <a:off x="11745890" y="6372094"/>
            <a:ext cx="228600" cy="266700"/>
          </a:xfrm>
          <a:prstGeom prst="rect">
            <a:avLst/>
          </a:prstGeom>
        </p:spPr>
      </p:pic>
      <p:sp>
        <p:nvSpPr>
          <p:cNvPr id="18" name="Footer Placeholder 4">
            <a:extLst>
              <a:ext uri="{FF2B5EF4-FFF2-40B4-BE49-F238E27FC236}">
                <a16:creationId xmlns:a16="http://schemas.microsoft.com/office/drawing/2014/main" id="{9CAB91F4-0DF3-0542-8A05-EEDAAAB9AB2A}"/>
              </a:ext>
            </a:extLst>
          </p:cNvPr>
          <p:cNvSpPr txBox="1">
            <a:spLocks/>
          </p:cNvSpPr>
          <p:nvPr/>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a:solidFill>
                  <a:schemeClr val="bg1"/>
                </a:solidFill>
                <a:effectLst/>
                <a:latin typeface="Roboto Lt" pitchFamily="2" charset="0"/>
                <a:ea typeface="Roboto Lt" pitchFamily="2" charset="0"/>
              </a:rPr>
              <a:t>cyberark.com</a:t>
            </a:r>
          </a:p>
        </p:txBody>
      </p:sp>
      <p:cxnSp>
        <p:nvCxnSpPr>
          <p:cNvPr id="19" name="Straight Connector 18">
            <a:extLst>
              <a:ext uri="{FF2B5EF4-FFF2-40B4-BE49-F238E27FC236}">
                <a16:creationId xmlns:a16="http://schemas.microsoft.com/office/drawing/2014/main" id="{1F058BA1-C526-DB46-B1C1-54C048FA47F6}"/>
              </a:ext>
            </a:extLst>
          </p:cNvPr>
          <p:cNvCxnSpPr>
            <a:cxnSpLocks/>
          </p:cNvCxnSpPr>
          <p:nvPr/>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97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F6401230-52FB-E543-82A0-622F99795572}"/>
              </a:ext>
            </a:extLst>
          </p:cNvPr>
          <p:cNvSpPr>
            <a:spLocks noGrp="1"/>
          </p:cNvSpPr>
          <p:nvPr>
            <p:ph type="pic" sz="quarter" idx="10"/>
          </p:nvPr>
        </p:nvSpPr>
        <p:spPr>
          <a:xfrm>
            <a:off x="0" y="0"/>
            <a:ext cx="12192000" cy="6858000"/>
          </a:xfrm>
        </p:spPr>
        <p:txBody>
          <a:bodyPr/>
          <a:lstStyle>
            <a:lvl1pPr>
              <a:defRPr b="0" i="0">
                <a:latin typeface="Roboto Th" pitchFamily="2" charset="0"/>
                <a:ea typeface="Roboto Th" pitchFamily="2" charset="0"/>
              </a:defRPr>
            </a:lvl1pPr>
          </a:lstStyle>
          <a:p>
            <a:r>
              <a:rPr lang="en-US"/>
              <a:t>Click icon to add picture</a:t>
            </a:r>
          </a:p>
        </p:txBody>
      </p:sp>
      <p:sp>
        <p:nvSpPr>
          <p:cNvPr id="2" name="Title 1">
            <a:extLst>
              <a:ext uri="{FF2B5EF4-FFF2-40B4-BE49-F238E27FC236}">
                <a16:creationId xmlns:a16="http://schemas.microsoft.com/office/drawing/2014/main" id="{F202178A-65B5-C048-8371-19660DB52D42}"/>
              </a:ext>
            </a:extLst>
          </p:cNvPr>
          <p:cNvSpPr>
            <a:spLocks noGrp="1"/>
          </p:cNvSpPr>
          <p:nvPr>
            <p:ph type="title" hasCustomPrompt="1"/>
          </p:nvPr>
        </p:nvSpPr>
        <p:spPr>
          <a:xfrm>
            <a:off x="3804605" y="2516546"/>
            <a:ext cx="6654628" cy="1846659"/>
          </a:xfrm>
        </p:spPr>
        <p:txBody>
          <a:bodyPr anchor="ctr"/>
          <a:lstStyle>
            <a:lvl1pPr>
              <a:lnSpc>
                <a:spcPts val="7200"/>
              </a:lnSpc>
              <a:defRPr sz="6000" b="0" i="0">
                <a:solidFill>
                  <a:schemeClr val="bg1"/>
                </a:solidFill>
                <a:latin typeface="Roboto Th" pitchFamily="2" charset="0"/>
                <a:ea typeface="Roboto Th" pitchFamily="2" charset="0"/>
              </a:defRPr>
            </a:lvl1pPr>
          </a:lstStyle>
          <a:p>
            <a:r>
              <a:rPr lang="en-US"/>
              <a:t>Click to Edit Master Title Style</a:t>
            </a:r>
          </a:p>
        </p:txBody>
      </p:sp>
      <p:sp>
        <p:nvSpPr>
          <p:cNvPr id="6" name="Slide Number Placeholder 5">
            <a:extLst>
              <a:ext uri="{FF2B5EF4-FFF2-40B4-BE49-F238E27FC236}">
                <a16:creationId xmlns:a16="http://schemas.microsoft.com/office/drawing/2014/main" id="{E9CC915B-91B5-9B43-82CF-110A2E6A0709}"/>
              </a:ext>
            </a:extLst>
          </p:cNvPr>
          <p:cNvSpPr>
            <a:spLocks noGrp="1"/>
          </p:cNvSpPr>
          <p:nvPr>
            <p:ph type="sldNum" sz="quarter" idx="12"/>
          </p:nvPr>
        </p:nvSpPr>
        <p:spPr/>
        <p:txBody>
          <a:bodyPr/>
          <a:lstStyle>
            <a:lvl1pPr>
              <a:defRPr b="0" i="0">
                <a:solidFill>
                  <a:schemeClr val="bg1"/>
                </a:solidFill>
                <a:latin typeface="Roboto Th" pitchFamily="2" charset="0"/>
                <a:ea typeface="Roboto Th" pitchFamily="2" charset="0"/>
              </a:defRPr>
            </a:lvl1pPr>
          </a:lstStyle>
          <a:p>
            <a:fld id="{B7E7D3F3-8609-6547-8FEE-43BE39D3CB94}" type="slidenum">
              <a:rPr lang="en-US" smtClean="0"/>
              <a:t>‹#›</a:t>
            </a:fld>
            <a:endParaRPr lang="en-US"/>
          </a:p>
        </p:txBody>
      </p:sp>
      <p:sp>
        <p:nvSpPr>
          <p:cNvPr id="7" name="Footer Placeholder 4">
            <a:extLst>
              <a:ext uri="{FF2B5EF4-FFF2-40B4-BE49-F238E27FC236}">
                <a16:creationId xmlns:a16="http://schemas.microsoft.com/office/drawing/2014/main" id="{9DCAB332-A462-F642-BD68-831EB2CFE664}"/>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chemeClr val="bg1"/>
                </a:solidFill>
                <a:latin typeface="Roboto Th" pitchFamily="2" charset="0"/>
                <a:ea typeface="Roboto Th" pitchFamily="2" charset="0"/>
              </a:defRPr>
            </a:lvl1pPr>
          </a:lstStyle>
          <a:p>
            <a:endParaRPr lang="en-US"/>
          </a:p>
        </p:txBody>
      </p:sp>
      <p:pic>
        <p:nvPicPr>
          <p:cNvPr id="10" name="Picture 9">
            <a:extLst>
              <a:ext uri="{FF2B5EF4-FFF2-40B4-BE49-F238E27FC236}">
                <a16:creationId xmlns:a16="http://schemas.microsoft.com/office/drawing/2014/main" id="{D798819C-39EE-4743-8A29-4087DFCABE3E}"/>
              </a:ext>
            </a:extLst>
          </p:cNvPr>
          <p:cNvPicPr>
            <a:picLocks noChangeAspect="1"/>
          </p:cNvPicPr>
          <p:nvPr/>
        </p:nvPicPr>
        <p:blipFill>
          <a:blip r:embed="rId2"/>
          <a:stretch>
            <a:fillRect/>
          </a:stretch>
        </p:blipFill>
        <p:spPr>
          <a:xfrm>
            <a:off x="11752980" y="2781300"/>
            <a:ext cx="203200" cy="1397000"/>
          </a:xfrm>
          <a:prstGeom prst="rect">
            <a:avLst/>
          </a:prstGeom>
        </p:spPr>
      </p:pic>
      <p:pic>
        <p:nvPicPr>
          <p:cNvPr id="11" name="Picture 10">
            <a:extLst>
              <a:ext uri="{FF2B5EF4-FFF2-40B4-BE49-F238E27FC236}">
                <a16:creationId xmlns:a16="http://schemas.microsoft.com/office/drawing/2014/main" id="{6B61A4B5-DD3A-154F-ADC3-68722871E01D}"/>
              </a:ext>
            </a:extLst>
          </p:cNvPr>
          <p:cNvPicPr>
            <a:picLocks noChangeAspect="1"/>
          </p:cNvPicPr>
          <p:nvPr/>
        </p:nvPicPr>
        <p:blipFill>
          <a:blip r:embed="rId3"/>
          <a:stretch>
            <a:fillRect/>
          </a:stretch>
        </p:blipFill>
        <p:spPr>
          <a:xfrm>
            <a:off x="3277296" y="1098550"/>
            <a:ext cx="50800" cy="4660900"/>
          </a:xfrm>
          <a:prstGeom prst="rect">
            <a:avLst/>
          </a:prstGeom>
        </p:spPr>
      </p:pic>
      <p:cxnSp>
        <p:nvCxnSpPr>
          <p:cNvPr id="16" name="Straight Connector 15">
            <a:extLst>
              <a:ext uri="{FF2B5EF4-FFF2-40B4-BE49-F238E27FC236}">
                <a16:creationId xmlns:a16="http://schemas.microsoft.com/office/drawing/2014/main" id="{0418010E-A516-6E4F-AB92-F4E8B03AD3A7}"/>
              </a:ext>
            </a:extLst>
          </p:cNvPr>
          <p:cNvCxnSpPr>
            <a:cxnSpLocks/>
          </p:cNvCxnSpPr>
          <p:nvPr/>
        </p:nvCxnSpPr>
        <p:spPr>
          <a:xfrm>
            <a:off x="10245725" y="6505444"/>
            <a:ext cx="12795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247D6B2-E489-6946-9AF1-49D33684AEDB}"/>
              </a:ext>
            </a:extLst>
          </p:cNvPr>
          <p:cNvPicPr>
            <a:picLocks noChangeAspect="1"/>
          </p:cNvPicPr>
          <p:nvPr/>
        </p:nvPicPr>
        <p:blipFill>
          <a:blip r:embed="rId4">
            <a:biLevel thresh="25000"/>
          </a:blip>
          <a:stretch>
            <a:fillRect/>
          </a:stretch>
        </p:blipFill>
        <p:spPr>
          <a:xfrm>
            <a:off x="11745890" y="6372094"/>
            <a:ext cx="228600" cy="266700"/>
          </a:xfrm>
          <a:prstGeom prst="rect">
            <a:avLst/>
          </a:prstGeom>
        </p:spPr>
      </p:pic>
      <p:sp>
        <p:nvSpPr>
          <p:cNvPr id="18" name="Footer Placeholder 4">
            <a:extLst>
              <a:ext uri="{FF2B5EF4-FFF2-40B4-BE49-F238E27FC236}">
                <a16:creationId xmlns:a16="http://schemas.microsoft.com/office/drawing/2014/main" id="{9CAB91F4-0DF3-0542-8A05-EEDAAAB9AB2A}"/>
              </a:ext>
            </a:extLst>
          </p:cNvPr>
          <p:cNvSpPr txBox="1">
            <a:spLocks/>
          </p:cNvSpPr>
          <p:nvPr/>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a:solidFill>
                  <a:schemeClr val="bg1"/>
                </a:solidFill>
                <a:effectLst/>
                <a:latin typeface="Roboto Lt" pitchFamily="2" charset="0"/>
                <a:ea typeface="Roboto Lt" pitchFamily="2" charset="0"/>
              </a:rPr>
              <a:t>cyberark.com</a:t>
            </a:r>
          </a:p>
        </p:txBody>
      </p:sp>
      <p:cxnSp>
        <p:nvCxnSpPr>
          <p:cNvPr id="19" name="Straight Connector 18">
            <a:extLst>
              <a:ext uri="{FF2B5EF4-FFF2-40B4-BE49-F238E27FC236}">
                <a16:creationId xmlns:a16="http://schemas.microsoft.com/office/drawing/2014/main" id="{1F058BA1-C526-DB46-B1C1-54C048FA47F6}"/>
              </a:ext>
            </a:extLst>
          </p:cNvPr>
          <p:cNvCxnSpPr>
            <a:cxnSpLocks/>
          </p:cNvCxnSpPr>
          <p:nvPr/>
        </p:nvCxnSpPr>
        <p:spPr>
          <a:xfrm>
            <a:off x="11690350" y="5727047"/>
            <a:ext cx="3396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45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theme" Target="../theme/theme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3DB5A-C198-AC48-A76F-437728EEC70A}"/>
              </a:ext>
            </a:extLst>
          </p:cNvPr>
          <p:cNvSpPr>
            <a:spLocks noGrp="1"/>
          </p:cNvSpPr>
          <p:nvPr>
            <p:ph type="title"/>
          </p:nvPr>
        </p:nvSpPr>
        <p:spPr>
          <a:xfrm>
            <a:off x="625258" y="655985"/>
            <a:ext cx="10961316" cy="1218795"/>
          </a:xfrm>
          <a:prstGeom prst="rect">
            <a:avLst/>
          </a:prstGeom>
        </p:spPr>
        <p:txBody>
          <a:bodyPr vert="horz" wrap="square" lIns="0" tIns="0" rIns="0" bIns="0" rtlCol="0" anchor="t">
            <a:spAutoFit/>
          </a:body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6DD75CDF-C3A8-FB47-A4D9-B82C093E0D49}"/>
              </a:ext>
            </a:extLst>
          </p:cNvPr>
          <p:cNvSpPr>
            <a:spLocks noGrp="1"/>
          </p:cNvSpPr>
          <p:nvPr>
            <p:ph type="body" idx="1"/>
          </p:nvPr>
        </p:nvSpPr>
        <p:spPr>
          <a:xfrm>
            <a:off x="600205" y="2445862"/>
            <a:ext cx="10986369" cy="21386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7CF06DE-8A0C-2948-8D8A-AC871A012D3E}"/>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endParaRPr lang="en-US"/>
          </a:p>
        </p:txBody>
      </p:sp>
      <p:sp>
        <p:nvSpPr>
          <p:cNvPr id="6" name="Slide Number Placeholder 5">
            <a:extLst>
              <a:ext uri="{FF2B5EF4-FFF2-40B4-BE49-F238E27FC236}">
                <a16:creationId xmlns:a16="http://schemas.microsoft.com/office/drawing/2014/main" id="{5DBC7EA6-4F3D-8647-9213-D25198AA6B2C}"/>
              </a:ext>
            </a:extLst>
          </p:cNvPr>
          <p:cNvSpPr>
            <a:spLocks noGrp="1"/>
          </p:cNvSpPr>
          <p:nvPr>
            <p:ph type="sldNum" sz="quarter" idx="4"/>
          </p:nvPr>
        </p:nvSpPr>
        <p:spPr>
          <a:xfrm>
            <a:off x="11690350" y="5723872"/>
            <a:ext cx="339680" cy="365125"/>
          </a:xfrm>
          <a:prstGeom prst="rect">
            <a:avLst/>
          </a:prstGeom>
        </p:spPr>
        <p:txBody>
          <a:bodyPr vert="horz" lIns="0" tIns="0" rIns="0" bIns="0" rtlCol="0" anchor="ctr"/>
          <a:lstStyle>
            <a:lvl1pPr algn="ctr">
              <a:defRPr sz="800" b="0" i="0">
                <a:solidFill>
                  <a:srgbClr val="6E8897"/>
                </a:solidFill>
                <a:latin typeface="Roboto Th" pitchFamily="2" charset="0"/>
                <a:ea typeface="Roboto Th" pitchFamily="2" charset="0"/>
              </a:defRPr>
            </a:lvl1pPr>
          </a:lstStyle>
          <a:p>
            <a:fld id="{B7E7D3F3-8609-6547-8FEE-43BE39D3CB94}" type="slidenum">
              <a:rPr lang="en-US" smtClean="0"/>
              <a:t>‹#›</a:t>
            </a:fld>
            <a:endParaRPr lang="en-US"/>
          </a:p>
        </p:txBody>
      </p:sp>
      <p:sp>
        <p:nvSpPr>
          <p:cNvPr id="9" name="Rectangle 8">
            <a:extLst>
              <a:ext uri="{FF2B5EF4-FFF2-40B4-BE49-F238E27FC236}">
                <a16:creationId xmlns:a16="http://schemas.microsoft.com/office/drawing/2014/main" id="{4BB668F8-3106-1E4C-9409-821F659310E1}"/>
              </a:ext>
            </a:extLst>
          </p:cNvPr>
          <p:cNvSpPr/>
          <p:nvPr/>
        </p:nvSpPr>
        <p:spPr>
          <a:xfrm>
            <a:off x="-1" y="0"/>
            <a:ext cx="54864" cy="6858000"/>
          </a:xfrm>
          <a:prstGeom prst="rect">
            <a:avLst/>
          </a:prstGeom>
          <a:gradFill>
            <a:gsLst>
              <a:gs pos="100000">
                <a:srgbClr val="2BB3EE"/>
              </a:gs>
              <a:gs pos="0">
                <a:srgbClr val="266FB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68FB526-46AB-C442-9A3F-2CDD7EEBC993}"/>
              </a:ext>
            </a:extLst>
          </p:cNvPr>
          <p:cNvCxnSpPr>
            <a:cxnSpLocks/>
          </p:cNvCxnSpPr>
          <p:nvPr/>
        </p:nvCxnSpPr>
        <p:spPr>
          <a:xfrm>
            <a:off x="11690350" y="5727047"/>
            <a:ext cx="339680" cy="0"/>
          </a:xfrm>
          <a:prstGeom prst="line">
            <a:avLst/>
          </a:prstGeom>
          <a:ln>
            <a:solidFill>
              <a:srgbClr val="6E889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DA99B5-03E6-A240-9DEB-7A98EEA038C2}"/>
              </a:ext>
            </a:extLst>
          </p:cNvPr>
          <p:cNvCxnSpPr>
            <a:cxnSpLocks/>
          </p:cNvCxnSpPr>
          <p:nvPr/>
        </p:nvCxnSpPr>
        <p:spPr>
          <a:xfrm>
            <a:off x="10245725" y="6505444"/>
            <a:ext cx="1279525" cy="0"/>
          </a:xfrm>
          <a:prstGeom prst="line">
            <a:avLst/>
          </a:prstGeom>
          <a:ln>
            <a:solidFill>
              <a:srgbClr val="6E8897"/>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757D947A-A91E-A945-BF71-852C06405962}"/>
              </a:ext>
            </a:extLst>
          </p:cNvPr>
          <p:cNvSpPr txBox="1">
            <a:spLocks/>
          </p:cNvSpPr>
          <p:nvPr/>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a:solidFill>
                  <a:srgbClr val="6E8897"/>
                </a:solidFill>
                <a:effectLst/>
                <a:latin typeface="Roboto Lt" pitchFamily="2" charset="0"/>
                <a:ea typeface="Roboto Lt" pitchFamily="2" charset="0"/>
              </a:rPr>
              <a:t>cyberark.com</a:t>
            </a:r>
          </a:p>
        </p:txBody>
      </p:sp>
      <p:pic>
        <p:nvPicPr>
          <p:cNvPr id="19" name="Picture 18">
            <a:extLst>
              <a:ext uri="{FF2B5EF4-FFF2-40B4-BE49-F238E27FC236}">
                <a16:creationId xmlns:a16="http://schemas.microsoft.com/office/drawing/2014/main" id="{5C40648E-BF16-024D-BCDB-F27151A7E803}"/>
              </a:ext>
            </a:extLst>
          </p:cNvPr>
          <p:cNvPicPr>
            <a:picLocks noChangeAspect="1"/>
          </p:cNvPicPr>
          <p:nvPr/>
        </p:nvPicPr>
        <p:blipFill>
          <a:blip r:embed="rId28"/>
          <a:stretch>
            <a:fillRect/>
          </a:stretch>
        </p:blipFill>
        <p:spPr>
          <a:xfrm>
            <a:off x="11745890" y="6372094"/>
            <a:ext cx="228600" cy="266700"/>
          </a:xfrm>
          <a:prstGeom prst="rect">
            <a:avLst/>
          </a:prstGeom>
        </p:spPr>
      </p:pic>
    </p:spTree>
    <p:extLst>
      <p:ext uri="{BB962C8B-B14F-4D97-AF65-F5344CB8AC3E}">
        <p14:creationId xmlns:p14="http://schemas.microsoft.com/office/powerpoint/2010/main" val="412353006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Lst>
  <p:txStyles>
    <p:titleStyle>
      <a:lvl1pPr algn="l" defTabSz="914400" rtl="0" eaLnBrk="1" latinLnBrk="0" hangingPunct="1">
        <a:lnSpc>
          <a:spcPct val="90000"/>
        </a:lnSpc>
        <a:spcBef>
          <a:spcPct val="0"/>
        </a:spcBef>
        <a:buNone/>
        <a:defRPr sz="4400" b="0" i="0" kern="1200">
          <a:gradFill>
            <a:gsLst>
              <a:gs pos="0">
                <a:srgbClr val="2BB3EE"/>
              </a:gs>
              <a:gs pos="81000">
                <a:srgbClr val="266FB8"/>
              </a:gs>
            </a:gsLst>
            <a:lin ang="2700000" scaled="0"/>
          </a:gradFill>
          <a:latin typeface="Roboto Th" pitchFamily="2" charset="0"/>
          <a:ea typeface="Roboto Th" pitchFamily="2" charset="0"/>
          <a:cs typeface="+mj-cs"/>
        </a:defRPr>
      </a:lvl1pPr>
    </p:titleStyle>
    <p:bodyStyle>
      <a:lvl1pPr marL="137160"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1pPr>
      <a:lvl2pPr marL="365760" indent="-182880" algn="l" defTabSz="914400" rtl="0" eaLnBrk="1" latinLnBrk="0" hangingPunct="1">
        <a:lnSpc>
          <a:spcPts val="1680"/>
        </a:lnSpc>
        <a:spcBef>
          <a:spcPts val="1000"/>
        </a:spcBef>
        <a:buFont typeface="System Font Regular"/>
        <a:buChar char="–"/>
        <a:defRPr sz="1300" b="0" i="0" kern="1200">
          <a:solidFill>
            <a:srgbClr val="00305A"/>
          </a:solidFill>
          <a:latin typeface="Roboto Th" pitchFamily="2" charset="0"/>
          <a:ea typeface="Roboto Th" pitchFamily="2" charset="0"/>
          <a:cs typeface="+mn-cs"/>
        </a:defRPr>
      </a:lvl2pPr>
      <a:lvl3pPr marL="566928"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3pPr>
      <a:lvl4pPr marL="749808" indent="-182880" algn="l" defTabSz="914400" rtl="0" eaLnBrk="1" latinLnBrk="0" hangingPunct="1">
        <a:lnSpc>
          <a:spcPts val="1680"/>
        </a:lnSpc>
        <a:spcBef>
          <a:spcPts val="1000"/>
        </a:spcBef>
        <a:buFont typeface="System Font Regular"/>
        <a:buChar char="–"/>
        <a:defRPr sz="1300" b="0" i="0" kern="1200">
          <a:solidFill>
            <a:srgbClr val="00305A"/>
          </a:solidFill>
          <a:latin typeface="Roboto Th" pitchFamily="2" charset="0"/>
          <a:ea typeface="Roboto Th" pitchFamily="2" charset="0"/>
          <a:cs typeface="+mn-cs"/>
        </a:defRPr>
      </a:lvl4pPr>
      <a:lvl5pPr marL="960120"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3DB5A-C198-AC48-A76F-437728EEC70A}"/>
              </a:ext>
            </a:extLst>
          </p:cNvPr>
          <p:cNvSpPr>
            <a:spLocks noGrp="1"/>
          </p:cNvSpPr>
          <p:nvPr>
            <p:ph type="title"/>
          </p:nvPr>
        </p:nvSpPr>
        <p:spPr>
          <a:xfrm>
            <a:off x="625258" y="655985"/>
            <a:ext cx="10961316" cy="1218795"/>
          </a:xfrm>
          <a:prstGeom prst="rect">
            <a:avLst/>
          </a:prstGeom>
        </p:spPr>
        <p:txBody>
          <a:bodyPr vert="horz" wrap="square" lIns="0" tIns="0" rIns="0" bIns="0" rtlCol="0" anchor="t">
            <a:spAutoFit/>
          </a:bodyPr>
          <a:lstStyle/>
          <a:p>
            <a:r>
              <a:rPr lang="en-US"/>
              <a:t>Click to edit </a:t>
            </a:r>
            <a:br>
              <a:rPr lang="en-US"/>
            </a:br>
            <a:r>
              <a:rPr lang="en-US"/>
              <a:t>Master title style</a:t>
            </a:r>
          </a:p>
        </p:txBody>
      </p:sp>
      <p:sp>
        <p:nvSpPr>
          <p:cNvPr id="3" name="Text Placeholder 2">
            <a:extLst>
              <a:ext uri="{FF2B5EF4-FFF2-40B4-BE49-F238E27FC236}">
                <a16:creationId xmlns:a16="http://schemas.microsoft.com/office/drawing/2014/main" id="{6DD75CDF-C3A8-FB47-A4D9-B82C093E0D49}"/>
              </a:ext>
            </a:extLst>
          </p:cNvPr>
          <p:cNvSpPr>
            <a:spLocks noGrp="1"/>
          </p:cNvSpPr>
          <p:nvPr>
            <p:ph type="body" idx="1"/>
          </p:nvPr>
        </p:nvSpPr>
        <p:spPr>
          <a:xfrm>
            <a:off x="600205" y="2445862"/>
            <a:ext cx="10986369" cy="21386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7CF06DE-8A0C-2948-8D8A-AC871A012D3E}"/>
              </a:ext>
            </a:extLst>
          </p:cNvPr>
          <p:cNvSpPr>
            <a:spLocks noGrp="1"/>
          </p:cNvSpPr>
          <p:nvPr>
            <p:ph type="ftr" sz="quarter" idx="3"/>
          </p:nvPr>
        </p:nvSpPr>
        <p:spPr>
          <a:xfrm>
            <a:off x="351542" y="6459278"/>
            <a:ext cx="4114800" cy="92333"/>
          </a:xfrm>
          <a:prstGeom prst="rect">
            <a:avLst/>
          </a:prstGeom>
        </p:spPr>
        <p:txBody>
          <a:bodyPr vert="horz" lIns="0" tIns="0" rIns="0" bIns="0" rtlCol="0" anchor="ctr">
            <a:spAutoFit/>
          </a:bodyPr>
          <a:lstStyle>
            <a:lvl1pPr algn="l">
              <a:defRPr sz="600" b="0" i="0">
                <a:solidFill>
                  <a:srgbClr val="6E8897"/>
                </a:solidFill>
                <a:latin typeface="Roboto Th" pitchFamily="2" charset="0"/>
                <a:ea typeface="Roboto Th" pitchFamily="2" charset="0"/>
              </a:defRPr>
            </a:lvl1pPr>
          </a:lstStyle>
          <a:p>
            <a:r>
              <a:rPr lang="en-US"/>
              <a:t>Copyright © 2021 CyberArk Software Ltd. All rights reserved.</a:t>
            </a:r>
          </a:p>
        </p:txBody>
      </p:sp>
      <p:sp>
        <p:nvSpPr>
          <p:cNvPr id="6" name="Slide Number Placeholder 5">
            <a:extLst>
              <a:ext uri="{FF2B5EF4-FFF2-40B4-BE49-F238E27FC236}">
                <a16:creationId xmlns:a16="http://schemas.microsoft.com/office/drawing/2014/main" id="{5DBC7EA6-4F3D-8647-9213-D25198AA6B2C}"/>
              </a:ext>
            </a:extLst>
          </p:cNvPr>
          <p:cNvSpPr>
            <a:spLocks noGrp="1"/>
          </p:cNvSpPr>
          <p:nvPr>
            <p:ph type="sldNum" sz="quarter" idx="4"/>
          </p:nvPr>
        </p:nvSpPr>
        <p:spPr>
          <a:xfrm>
            <a:off x="11690350" y="5723872"/>
            <a:ext cx="339680" cy="365125"/>
          </a:xfrm>
          <a:prstGeom prst="rect">
            <a:avLst/>
          </a:prstGeom>
        </p:spPr>
        <p:txBody>
          <a:bodyPr vert="horz" lIns="0" tIns="0" rIns="0" bIns="0" rtlCol="0" anchor="ctr"/>
          <a:lstStyle>
            <a:lvl1pPr algn="ctr">
              <a:defRPr sz="800" b="0" i="0">
                <a:solidFill>
                  <a:srgbClr val="6E8897"/>
                </a:solidFill>
                <a:latin typeface="Roboto Th" pitchFamily="2" charset="0"/>
                <a:ea typeface="Roboto Th" pitchFamily="2" charset="0"/>
              </a:defRPr>
            </a:lvl1pPr>
          </a:lstStyle>
          <a:p>
            <a:fld id="{9C4DAF8E-FDD9-D749-9BB5-653BA8DA8860}" type="slidenum">
              <a:rPr lang="en-US" smtClean="0"/>
              <a:pPr/>
              <a:t>‹#›</a:t>
            </a:fld>
            <a:endParaRPr lang="en-US"/>
          </a:p>
        </p:txBody>
      </p:sp>
      <p:sp>
        <p:nvSpPr>
          <p:cNvPr id="9" name="Rectangle 8">
            <a:extLst>
              <a:ext uri="{FF2B5EF4-FFF2-40B4-BE49-F238E27FC236}">
                <a16:creationId xmlns:a16="http://schemas.microsoft.com/office/drawing/2014/main" id="{4BB668F8-3106-1E4C-9409-821F659310E1}"/>
              </a:ext>
            </a:extLst>
          </p:cNvPr>
          <p:cNvSpPr/>
          <p:nvPr userDrawn="1"/>
        </p:nvSpPr>
        <p:spPr>
          <a:xfrm>
            <a:off x="-1" y="0"/>
            <a:ext cx="54864" cy="6858000"/>
          </a:xfrm>
          <a:prstGeom prst="rect">
            <a:avLst/>
          </a:prstGeom>
          <a:gradFill>
            <a:gsLst>
              <a:gs pos="100000">
                <a:srgbClr val="2BB3EE"/>
              </a:gs>
              <a:gs pos="0">
                <a:srgbClr val="266FB8"/>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68FB526-46AB-C442-9A3F-2CDD7EEBC993}"/>
              </a:ext>
            </a:extLst>
          </p:cNvPr>
          <p:cNvCxnSpPr>
            <a:cxnSpLocks/>
          </p:cNvCxnSpPr>
          <p:nvPr userDrawn="1"/>
        </p:nvCxnSpPr>
        <p:spPr>
          <a:xfrm>
            <a:off x="11690350" y="5727047"/>
            <a:ext cx="339680" cy="0"/>
          </a:xfrm>
          <a:prstGeom prst="line">
            <a:avLst/>
          </a:prstGeom>
          <a:ln>
            <a:solidFill>
              <a:srgbClr val="6E889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DA99B5-03E6-A240-9DEB-7A98EEA038C2}"/>
              </a:ext>
            </a:extLst>
          </p:cNvPr>
          <p:cNvCxnSpPr>
            <a:cxnSpLocks/>
          </p:cNvCxnSpPr>
          <p:nvPr userDrawn="1"/>
        </p:nvCxnSpPr>
        <p:spPr>
          <a:xfrm>
            <a:off x="10245725" y="6505444"/>
            <a:ext cx="1279525" cy="0"/>
          </a:xfrm>
          <a:prstGeom prst="line">
            <a:avLst/>
          </a:prstGeom>
          <a:ln>
            <a:solidFill>
              <a:srgbClr val="6E8897"/>
            </a:solidFill>
          </a:ln>
        </p:spPr>
        <p:style>
          <a:lnRef idx="1">
            <a:schemeClr val="accent1"/>
          </a:lnRef>
          <a:fillRef idx="0">
            <a:schemeClr val="accent1"/>
          </a:fillRef>
          <a:effectRef idx="0">
            <a:schemeClr val="accent1"/>
          </a:effectRef>
          <a:fontRef idx="minor">
            <a:schemeClr val="tx1"/>
          </a:fontRef>
        </p:style>
      </p:cxnSp>
      <p:sp>
        <p:nvSpPr>
          <p:cNvPr id="18" name="Footer Placeholder 4">
            <a:extLst>
              <a:ext uri="{FF2B5EF4-FFF2-40B4-BE49-F238E27FC236}">
                <a16:creationId xmlns:a16="http://schemas.microsoft.com/office/drawing/2014/main" id="{757D947A-A91E-A945-BF71-852C06405962}"/>
              </a:ext>
            </a:extLst>
          </p:cNvPr>
          <p:cNvSpPr txBox="1">
            <a:spLocks/>
          </p:cNvSpPr>
          <p:nvPr userDrawn="1"/>
        </p:nvSpPr>
        <p:spPr>
          <a:xfrm>
            <a:off x="6049318" y="6451583"/>
            <a:ext cx="4114800" cy="107722"/>
          </a:xfrm>
          <a:prstGeom prst="rect">
            <a:avLst/>
          </a:prstGeom>
        </p:spPr>
        <p:txBody>
          <a:bodyPr vert="horz" lIns="0" tIns="0" rIns="0" bIns="0" rtlCol="0" anchor="ctr">
            <a:spAutoFit/>
          </a:bodyPr>
          <a:lstStyle>
            <a:defPPr>
              <a:defRPr lang="en-US"/>
            </a:defPPr>
            <a:lvl1pPr marL="0" algn="l" defTabSz="914400" rtl="0" eaLnBrk="1" latinLnBrk="0" hangingPunct="1">
              <a:defRPr sz="600" kern="1200">
                <a:solidFill>
                  <a:srgbClr val="6E8897"/>
                </a:solidFill>
                <a:latin typeface="Roboto" pitchFamily="2" charset="0"/>
                <a:ea typeface="Roboto"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i="0" err="1">
                <a:solidFill>
                  <a:srgbClr val="6E8897"/>
                </a:solidFill>
                <a:effectLst/>
                <a:latin typeface="Roboto Lt" pitchFamily="2" charset="0"/>
                <a:ea typeface="Roboto Lt" pitchFamily="2" charset="0"/>
              </a:rPr>
              <a:t>cyberark.com</a:t>
            </a:r>
            <a:endParaRPr lang="en-US" sz="700" b="0" i="0">
              <a:solidFill>
                <a:srgbClr val="6E8897"/>
              </a:solidFill>
              <a:effectLst/>
              <a:latin typeface="Roboto Lt" pitchFamily="2" charset="0"/>
              <a:ea typeface="Roboto Lt" pitchFamily="2" charset="0"/>
            </a:endParaRPr>
          </a:p>
        </p:txBody>
      </p:sp>
      <p:pic>
        <p:nvPicPr>
          <p:cNvPr id="19" name="Picture 18">
            <a:extLst>
              <a:ext uri="{FF2B5EF4-FFF2-40B4-BE49-F238E27FC236}">
                <a16:creationId xmlns:a16="http://schemas.microsoft.com/office/drawing/2014/main" id="{5C40648E-BF16-024D-BCDB-F27151A7E803}"/>
              </a:ext>
            </a:extLst>
          </p:cNvPr>
          <p:cNvPicPr>
            <a:picLocks noChangeAspect="1"/>
          </p:cNvPicPr>
          <p:nvPr userDrawn="1"/>
        </p:nvPicPr>
        <p:blipFill>
          <a:blip r:embed="rId30"/>
          <a:stretch>
            <a:fillRect/>
          </a:stretch>
        </p:blipFill>
        <p:spPr>
          <a:xfrm>
            <a:off x="11745890" y="6372094"/>
            <a:ext cx="228600" cy="266700"/>
          </a:xfrm>
          <a:prstGeom prst="rect">
            <a:avLst/>
          </a:prstGeom>
        </p:spPr>
      </p:pic>
    </p:spTree>
    <p:extLst>
      <p:ext uri="{BB962C8B-B14F-4D97-AF65-F5344CB8AC3E}">
        <p14:creationId xmlns:p14="http://schemas.microsoft.com/office/powerpoint/2010/main" val="20811811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 id="2147483745" r:id="rId27"/>
    <p:sldLayoutId id="2147483747" r:id="rId28"/>
  </p:sldLayoutIdLst>
  <p:hf hdr="0" ftr="0" dt="0"/>
  <p:txStyles>
    <p:titleStyle>
      <a:lvl1pPr algn="l" defTabSz="914400" rtl="0" eaLnBrk="1" latinLnBrk="0" hangingPunct="1">
        <a:lnSpc>
          <a:spcPct val="90000"/>
        </a:lnSpc>
        <a:spcBef>
          <a:spcPct val="0"/>
        </a:spcBef>
        <a:buNone/>
        <a:defRPr sz="4400" b="0" i="0" kern="1200">
          <a:gradFill>
            <a:gsLst>
              <a:gs pos="0">
                <a:srgbClr val="2BB3EE"/>
              </a:gs>
              <a:gs pos="81000">
                <a:srgbClr val="266FB8"/>
              </a:gs>
            </a:gsLst>
            <a:lin ang="2700000" scaled="0"/>
          </a:gradFill>
          <a:latin typeface="Roboto Th" pitchFamily="2" charset="0"/>
          <a:ea typeface="Roboto Th" pitchFamily="2" charset="0"/>
          <a:cs typeface="+mj-cs"/>
        </a:defRPr>
      </a:lvl1pPr>
    </p:titleStyle>
    <p:bodyStyle>
      <a:lvl1pPr marL="137160"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1pPr>
      <a:lvl2pPr marL="365760" indent="-182880" algn="l" defTabSz="914400" rtl="0" eaLnBrk="1" latinLnBrk="0" hangingPunct="1">
        <a:lnSpc>
          <a:spcPts val="1680"/>
        </a:lnSpc>
        <a:spcBef>
          <a:spcPts val="1000"/>
        </a:spcBef>
        <a:buFont typeface="System Font Regular"/>
        <a:buChar char="–"/>
        <a:defRPr sz="1300" b="0" i="0" kern="1200">
          <a:solidFill>
            <a:srgbClr val="00305A"/>
          </a:solidFill>
          <a:latin typeface="Roboto Th" pitchFamily="2" charset="0"/>
          <a:ea typeface="Roboto Th" pitchFamily="2" charset="0"/>
          <a:cs typeface="+mn-cs"/>
        </a:defRPr>
      </a:lvl2pPr>
      <a:lvl3pPr marL="566928"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3pPr>
      <a:lvl4pPr marL="749808" indent="-182880" algn="l" defTabSz="914400" rtl="0" eaLnBrk="1" latinLnBrk="0" hangingPunct="1">
        <a:lnSpc>
          <a:spcPts val="1680"/>
        </a:lnSpc>
        <a:spcBef>
          <a:spcPts val="1000"/>
        </a:spcBef>
        <a:buFont typeface="System Font Regular"/>
        <a:buChar char="–"/>
        <a:defRPr sz="1300" b="0" i="0" kern="1200">
          <a:solidFill>
            <a:srgbClr val="00305A"/>
          </a:solidFill>
          <a:latin typeface="Roboto Th" pitchFamily="2" charset="0"/>
          <a:ea typeface="Roboto Th" pitchFamily="2" charset="0"/>
          <a:cs typeface="+mn-cs"/>
        </a:defRPr>
      </a:lvl4pPr>
      <a:lvl5pPr marL="960120"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0.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23" Type="http://schemas.microsoft.com/office/2007/relationships/hdphoto" Target="../media/hdphoto1.wdp"/><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 Id="rId22" Type="http://schemas.openxmlformats.org/officeDocument/2006/relationships/image" Target="../media/image99.png"/></Relationships>
</file>

<file path=ppt/slides/_rels/slide1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21" Type="http://schemas.openxmlformats.org/officeDocument/2006/relationships/image" Target="../media/image101.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1.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23" Type="http://schemas.microsoft.com/office/2007/relationships/hdphoto" Target="../media/hdphoto1.wdp"/><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 Id="rId22" Type="http://schemas.openxmlformats.org/officeDocument/2006/relationships/image" Target="../media/image99.png"/></Relationships>
</file>

<file path=ppt/slides/_rels/slide1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2.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23" Type="http://schemas.microsoft.com/office/2007/relationships/hdphoto" Target="../media/hdphoto1.wdp"/><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 Id="rId22" Type="http://schemas.openxmlformats.org/officeDocument/2006/relationships/image" Target="../media/image99.png"/></Relationships>
</file>

<file path=ppt/slides/_rels/slide1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3.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23" Type="http://schemas.microsoft.com/office/2007/relationships/hdphoto" Target="../media/hdphoto1.wdp"/><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 Id="rId22"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8.png"/><Relationship Id="rId18" Type="http://schemas.openxmlformats.org/officeDocument/2006/relationships/image" Target="../media/image91.png"/><Relationship Id="rId3" Type="http://schemas.openxmlformats.org/officeDocument/2006/relationships/image" Target="../media/image21.png"/><Relationship Id="rId21" Type="http://schemas.openxmlformats.org/officeDocument/2006/relationships/image" Target="../media/image94.png"/><Relationship Id="rId7" Type="http://schemas.openxmlformats.org/officeDocument/2006/relationships/image" Target="../media/image86.png"/><Relationship Id="rId12" Type="http://schemas.openxmlformats.org/officeDocument/2006/relationships/image" Target="../media/image97.png"/><Relationship Id="rId17" Type="http://schemas.openxmlformats.org/officeDocument/2006/relationships/image" Target="../media/image90.png"/><Relationship Id="rId2" Type="http://schemas.openxmlformats.org/officeDocument/2006/relationships/notesSlide" Target="../notesSlides/notesSlide14.xml"/><Relationship Id="rId16" Type="http://schemas.openxmlformats.org/officeDocument/2006/relationships/image" Target="../media/image89.png"/><Relationship Id="rId20" Type="http://schemas.openxmlformats.org/officeDocument/2006/relationships/image" Target="../media/image93.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88.png"/><Relationship Id="rId23" Type="http://schemas.microsoft.com/office/2007/relationships/hdphoto" Target="../media/hdphoto1.wdp"/><Relationship Id="rId10" Type="http://schemas.openxmlformats.org/officeDocument/2006/relationships/image" Target="../media/image83.png"/><Relationship Id="rId19" Type="http://schemas.openxmlformats.org/officeDocument/2006/relationships/image" Target="../media/image92.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100.png"/><Relationship Id="rId22" Type="http://schemas.openxmlformats.org/officeDocument/2006/relationships/image" Target="../media/image99.png"/></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5.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98.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7.xml"/><Relationship Id="rId16" Type="http://schemas.openxmlformats.org/officeDocument/2006/relationships/image" Target="../media/image92.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83.png"/><Relationship Id="rId19" Type="http://schemas.openxmlformats.org/officeDocument/2006/relationships/image" Target="../media/image21.png"/><Relationship Id="rId4" Type="http://schemas.openxmlformats.org/officeDocument/2006/relationships/image" Target="../media/image102.png"/><Relationship Id="rId9" Type="http://schemas.openxmlformats.org/officeDocument/2006/relationships/image" Target="../media/image82.pn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98.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18.xml"/><Relationship Id="rId16" Type="http://schemas.openxmlformats.org/officeDocument/2006/relationships/image" Target="../media/image92.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83.png"/><Relationship Id="rId19" Type="http://schemas.openxmlformats.org/officeDocument/2006/relationships/image" Target="../media/image21.png"/><Relationship Id="rId4" Type="http://schemas.openxmlformats.org/officeDocument/2006/relationships/image" Target="../media/image102.png"/><Relationship Id="rId9" Type="http://schemas.openxmlformats.org/officeDocument/2006/relationships/image" Target="../media/image82.png"/><Relationship Id="rId14" Type="http://schemas.openxmlformats.org/officeDocument/2006/relationships/image" Target="../media/image90.png"/></Relationships>
</file>

<file path=ppt/slides/_rels/slide2.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png"/><Relationship Id="rId21" Type="http://schemas.openxmlformats.org/officeDocument/2006/relationships/image" Target="../media/image40.png"/><Relationship Id="rId34" Type="http://schemas.openxmlformats.org/officeDocument/2006/relationships/image" Target="../media/image53.png"/><Relationship Id="rId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41" Type="http://schemas.openxmlformats.org/officeDocument/2006/relationships/image" Target="../media/image60.png"/><Relationship Id="rId1" Type="http://schemas.openxmlformats.org/officeDocument/2006/relationships/slideLayout" Target="../slideLayouts/slideLayout5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png"/><Relationship Id="rId40" Type="http://schemas.openxmlformats.org/officeDocument/2006/relationships/image" Target="../media/image59.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svg"/><Relationship Id="rId35" Type="http://schemas.openxmlformats.org/officeDocument/2006/relationships/image" Target="../media/image54.png"/><Relationship Id="rId8" Type="http://schemas.openxmlformats.org/officeDocument/2006/relationships/image" Target="../media/image27.png"/><Relationship Id="rId3" Type="http://schemas.openxmlformats.org/officeDocument/2006/relationships/image" Target="../media/image22.png"/><Relationship Id="rId12" Type="http://schemas.openxmlformats.org/officeDocument/2006/relationships/image" Target="../media/image31.tiff"/><Relationship Id="rId17" Type="http://schemas.openxmlformats.org/officeDocument/2006/relationships/image" Target="../media/image36.png"/><Relationship Id="rId25" Type="http://schemas.openxmlformats.org/officeDocument/2006/relationships/image" Target="../media/image44.png"/><Relationship Id="rId33" Type="http://schemas.openxmlformats.org/officeDocument/2006/relationships/image" Target="../media/image52.tiff"/><Relationship Id="rId38"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emf"/><Relationship Id="rId9" Type="http://schemas.openxmlformats.org/officeDocument/2006/relationships/image" Target="../media/image67.png"/><Relationship Id="rId1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1.png"/><Relationship Id="rId3" Type="http://schemas.openxmlformats.org/officeDocument/2006/relationships/image" Target="../media/image85.png"/><Relationship Id="rId7" Type="http://schemas.openxmlformats.org/officeDocument/2006/relationships/image" Target="../media/image82.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5.xml"/><Relationship Id="rId16" Type="http://schemas.openxmlformats.org/officeDocument/2006/relationships/image" Target="../media/image94.png"/><Relationship Id="rId1" Type="http://schemas.openxmlformats.org/officeDocument/2006/relationships/slideLayout" Target="../slideLayouts/slideLayout52.xml"/><Relationship Id="rId6" Type="http://schemas.openxmlformats.org/officeDocument/2006/relationships/image" Target="../media/image87.png"/><Relationship Id="rId11" Type="http://schemas.openxmlformats.org/officeDocument/2006/relationships/image" Target="../media/image89.png"/><Relationship Id="rId5" Type="http://schemas.openxmlformats.org/officeDocument/2006/relationships/image" Target="../media/image86.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1.png"/><Relationship Id="rId9" Type="http://schemas.openxmlformats.org/officeDocument/2006/relationships/image" Target="../media/image84.png"/><Relationship Id="rId14" Type="http://schemas.openxmlformats.org/officeDocument/2006/relationships/image" Target="../media/image92.png"/></Relationships>
</file>

<file path=ppt/slides/_rels/slide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6.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s>
</file>

<file path=ppt/slides/_rels/slide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21" Type="http://schemas.openxmlformats.org/officeDocument/2006/relationships/image" Target="../media/image99.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7.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 Id="rId22"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8.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23" Type="http://schemas.microsoft.com/office/2007/relationships/hdphoto" Target="../media/hdphoto1.wdp"/><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 Id="rId22"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9.png"/><Relationship Id="rId18" Type="http://schemas.openxmlformats.org/officeDocument/2006/relationships/image" Target="../media/image94.png"/><Relationship Id="rId3" Type="http://schemas.openxmlformats.org/officeDocument/2006/relationships/image" Target="../media/image21.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9.xml"/><Relationship Id="rId16" Type="http://schemas.openxmlformats.org/officeDocument/2006/relationships/image" Target="../media/image92.png"/><Relationship Id="rId20" Type="http://schemas.openxmlformats.org/officeDocument/2006/relationships/image" Target="../media/image98.png"/><Relationship Id="rId1" Type="http://schemas.openxmlformats.org/officeDocument/2006/relationships/slideLayout" Target="../slideLayouts/slideLayout26.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image" Target="../media/image85.png"/><Relationship Id="rId15" Type="http://schemas.openxmlformats.org/officeDocument/2006/relationships/image" Target="../media/image91.png"/><Relationship Id="rId23" Type="http://schemas.microsoft.com/office/2007/relationships/hdphoto" Target="../media/hdphoto1.wdp"/><Relationship Id="rId10" Type="http://schemas.openxmlformats.org/officeDocument/2006/relationships/image" Target="../media/image83.png"/><Relationship Id="rId19"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82.png"/><Relationship Id="rId14" Type="http://schemas.openxmlformats.org/officeDocument/2006/relationships/image" Target="../media/image90.png"/><Relationship Id="rId22"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5C3D75-C0E6-034D-98A3-04256F6A3CF5}"/>
              </a:ext>
            </a:extLst>
          </p:cNvPr>
          <p:cNvPicPr>
            <a:picLocks noChangeAspect="1"/>
          </p:cNvPicPr>
          <p:nvPr/>
        </p:nvPicPr>
        <p:blipFill rotWithShape="1">
          <a:blip r:embed="rId3"/>
          <a:srcRect l="3834" t="2329" r="14766" b="2329"/>
          <a:stretch/>
        </p:blipFill>
        <p:spPr>
          <a:xfrm>
            <a:off x="4208913" y="0"/>
            <a:ext cx="7983087" cy="6858000"/>
          </a:xfrm>
          <a:prstGeom prst="rect">
            <a:avLst/>
          </a:prstGeom>
        </p:spPr>
      </p:pic>
      <p:sp>
        <p:nvSpPr>
          <p:cNvPr id="9" name="object 9"/>
          <p:cNvSpPr txBox="1"/>
          <p:nvPr/>
        </p:nvSpPr>
        <p:spPr>
          <a:xfrm>
            <a:off x="685800" y="6019362"/>
            <a:ext cx="3423994" cy="353905"/>
          </a:xfrm>
          <a:prstGeom prst="rect">
            <a:avLst/>
          </a:prstGeom>
        </p:spPr>
        <p:txBody>
          <a:bodyPr vert="horz" wrap="square" lIns="0" tIns="8471" rIns="0" bIns="0" rtlCol="0">
            <a:spAutoFit/>
          </a:bodyPr>
          <a:lstStyle/>
          <a:p>
            <a:pPr marL="7701" marR="0" lvl="0" indent="0" algn="l" defTabSz="914400" rtl="0" eaLnBrk="1" fontAlgn="auto" latinLnBrk="0" hangingPunct="1">
              <a:lnSpc>
                <a:spcPct val="100000"/>
              </a:lnSpc>
              <a:spcBef>
                <a:spcPts val="67"/>
              </a:spcBef>
              <a:spcAft>
                <a:spcPts val="0"/>
              </a:spcAft>
              <a:buClrTx/>
              <a:buSzTx/>
              <a:buFontTx/>
              <a:buNone/>
              <a:tabLst/>
              <a:defRPr/>
            </a:pPr>
            <a:r>
              <a:rPr kumimoji="0" sz="2244" b="0" i="0" u="none" strike="noStrike" kern="1200" cap="none" spc="36" normalizeH="0" baseline="0" noProof="0" dirty="0">
                <a:ln>
                  <a:noFill/>
                </a:ln>
                <a:solidFill>
                  <a:srgbClr val="F05023"/>
                </a:solidFill>
                <a:effectLst/>
                <a:uLnTx/>
                <a:uFillTx/>
                <a:latin typeface="Gill Sans MT"/>
                <a:ea typeface="+mn-ea"/>
                <a:cs typeface="Gill Sans MT"/>
              </a:rPr>
              <a:t>cyberark.is/</a:t>
            </a:r>
            <a:r>
              <a:rPr kumimoji="0" sz="2244" b="0" i="0" u="none" strike="noStrike" kern="1200" cap="none" spc="36" normalizeH="0" baseline="0" noProof="0" dirty="0">
                <a:ln>
                  <a:noFill/>
                </a:ln>
                <a:solidFill>
                  <a:srgbClr val="00AAB7"/>
                </a:solidFill>
                <a:effectLst/>
                <a:uLnTx/>
                <a:uFillTx/>
                <a:latin typeface="Gill Sans MT"/>
                <a:ea typeface="+mn-ea"/>
                <a:cs typeface="Gill Sans MT"/>
              </a:rPr>
              <a:t>identity</a:t>
            </a:r>
            <a:r>
              <a:rPr kumimoji="0" lang="en-US" sz="2244" b="0" i="0" u="none" strike="noStrike" kern="1200" cap="none" spc="36" normalizeH="0" baseline="0" noProof="0" dirty="0">
                <a:ln>
                  <a:noFill/>
                </a:ln>
                <a:solidFill>
                  <a:srgbClr val="00AAB7"/>
                </a:solidFill>
                <a:effectLst/>
                <a:uLnTx/>
                <a:uFillTx/>
                <a:latin typeface="Gill Sans MT"/>
                <a:ea typeface="+mn-ea"/>
                <a:cs typeface="Gill Sans MT"/>
              </a:rPr>
              <a:t>-</a:t>
            </a:r>
            <a:r>
              <a:rPr kumimoji="0" sz="2244" b="0" i="0" u="none" strike="noStrike" kern="1200" cap="none" spc="36" normalizeH="0" baseline="0" noProof="0" dirty="0">
                <a:ln>
                  <a:noFill/>
                </a:ln>
                <a:solidFill>
                  <a:srgbClr val="00AAB7"/>
                </a:solidFill>
                <a:effectLst/>
                <a:uLnTx/>
                <a:uFillTx/>
                <a:latin typeface="Gill Sans MT"/>
                <a:ea typeface="+mn-ea"/>
                <a:cs typeface="Gill Sans MT"/>
              </a:rPr>
              <a:t>security</a:t>
            </a:r>
            <a:endParaRPr kumimoji="0" sz="2244" b="0" i="0" u="none" strike="noStrike" kern="1200" cap="none" spc="0" normalizeH="0" baseline="0" noProof="0" dirty="0">
              <a:ln>
                <a:noFill/>
              </a:ln>
              <a:solidFill>
                <a:srgbClr val="2E3844"/>
              </a:solidFill>
              <a:effectLst/>
              <a:uLnTx/>
              <a:uFillTx/>
              <a:latin typeface="Gill Sans MT"/>
              <a:ea typeface="+mn-ea"/>
              <a:cs typeface="Gill Sans MT"/>
            </a:endParaRPr>
          </a:p>
        </p:txBody>
      </p:sp>
      <p:sp>
        <p:nvSpPr>
          <p:cNvPr id="13" name="Title 12">
            <a:extLst>
              <a:ext uri="{FF2B5EF4-FFF2-40B4-BE49-F238E27FC236}">
                <a16:creationId xmlns:a16="http://schemas.microsoft.com/office/drawing/2014/main" id="{E853FC7C-D1FC-4EF5-8877-3633023260DA}"/>
              </a:ext>
            </a:extLst>
          </p:cNvPr>
          <p:cNvSpPr>
            <a:spLocks noGrp="1"/>
          </p:cNvSpPr>
          <p:nvPr>
            <p:ph type="ctrTitle"/>
          </p:nvPr>
        </p:nvSpPr>
        <p:spPr>
          <a:xfrm>
            <a:off x="250347" y="1822988"/>
            <a:ext cx="5845653" cy="3016210"/>
          </a:xfrm>
        </p:spPr>
        <p:txBody>
          <a:bodyPr/>
          <a:lstStyle/>
          <a:p>
            <a:pPr>
              <a:lnSpc>
                <a:spcPct val="100000"/>
              </a:lnSpc>
            </a:pPr>
            <a:r>
              <a:rPr lang="en-US" dirty="0"/>
              <a:t> </a:t>
            </a:r>
            <a:br>
              <a:rPr lang="en-US" dirty="0"/>
            </a:br>
            <a:r>
              <a:rPr lang="en-US" sz="4000" dirty="0"/>
              <a:t>The Identity Security</a:t>
            </a:r>
            <a:br>
              <a:rPr lang="en-US" sz="4000" dirty="0"/>
            </a:br>
            <a:r>
              <a:rPr lang="en-US" sz="4000" dirty="0"/>
              <a:t>Company</a:t>
            </a:r>
            <a:br>
              <a:rPr lang="en-US" sz="4000" dirty="0"/>
            </a:br>
            <a:endParaRPr lang="en-US" sz="4000" dirty="0"/>
          </a:p>
        </p:txBody>
      </p:sp>
      <p:pic>
        <p:nvPicPr>
          <p:cNvPr id="12" name="Picture 11" descr="Icon&#10;&#10;Description automatically generated">
            <a:extLst>
              <a:ext uri="{FF2B5EF4-FFF2-40B4-BE49-F238E27FC236}">
                <a16:creationId xmlns:a16="http://schemas.microsoft.com/office/drawing/2014/main" id="{2BCBB725-8FEF-FF48-A7B5-760C8D34AAEF}"/>
              </a:ext>
            </a:extLst>
          </p:cNvPr>
          <p:cNvPicPr>
            <a:picLocks noChangeAspect="1"/>
          </p:cNvPicPr>
          <p:nvPr/>
        </p:nvPicPr>
        <p:blipFill>
          <a:blip r:embed="rId4"/>
          <a:stretch>
            <a:fillRect/>
          </a:stretch>
        </p:blipFill>
        <p:spPr>
          <a:xfrm>
            <a:off x="701040" y="1259134"/>
            <a:ext cx="3032760" cy="493466"/>
          </a:xfrm>
          <a:prstGeom prst="rect">
            <a:avLst/>
          </a:prstGeom>
        </p:spPr>
      </p:pic>
      <p:sp>
        <p:nvSpPr>
          <p:cNvPr id="3" name="Subtitle 2">
            <a:extLst>
              <a:ext uri="{FF2B5EF4-FFF2-40B4-BE49-F238E27FC236}">
                <a16:creationId xmlns:a16="http://schemas.microsoft.com/office/drawing/2014/main" id="{9E091777-60AC-43AB-E902-644F0E88883A}"/>
              </a:ext>
            </a:extLst>
          </p:cNvPr>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70552" y="867439"/>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590"/>
              <a:ext cx="7830557" cy="299112"/>
              <a:chOff x="2184364" y="5078703"/>
              <a:chExt cx="7830557" cy="299112"/>
            </a:xfrm>
          </p:grpSpPr>
          <p:sp>
            <p:nvSpPr>
              <p:cNvPr id="2" name="Rectangle 1">
                <a:extLst>
                  <a:ext uri="{FF2B5EF4-FFF2-40B4-BE49-F238E27FC236}">
                    <a16:creationId xmlns:a16="http://schemas.microsoft.com/office/drawing/2014/main" id="{B2B6BC4E-0A9F-8247-82B1-636B4490BAE9}"/>
                  </a:ext>
                </a:extLst>
              </p:cNvPr>
              <p:cNvSpPr/>
              <p:nvPr/>
            </p:nvSpPr>
            <p:spPr>
              <a:xfrm>
                <a:off x="2184364" y="5093635"/>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703"/>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6" y="1046866"/>
                <a:ext cx="966931" cy="771138"/>
                <a:chOff x="10479236"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alphaModFix amt="50000"/>
                </a:blip>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6"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alphaModFix amt="50000"/>
                </a:blip>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6336" y="1909848"/>
                <a:ext cx="1072730" cy="812668"/>
                <a:chOff x="10426338" y="1931128"/>
                <a:chExt cx="1072730"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6338" y="2343686"/>
                  <a:ext cx="10727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Infrastructure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alphaModFix amt="50000"/>
                </a:blip>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alphaModFix amt="50000"/>
                </a:blip>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alphaModFix amt="50000"/>
                </a:blip>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869556" y="1042531"/>
                <a:ext cx="723276" cy="604395"/>
                <a:chOff x="869556" y="1042531"/>
                <a:chExt cx="723276" cy="604395"/>
              </a:xfrm>
            </p:grpSpPr>
            <p:sp>
              <p:nvSpPr>
                <p:cNvPr id="196" name="TextBox 195">
                  <a:extLst>
                    <a:ext uri="{FF2B5EF4-FFF2-40B4-BE49-F238E27FC236}">
                      <a16:creationId xmlns:a16="http://schemas.microsoft.com/office/drawing/2014/main" id="{D877FB2C-C401-C947-BAB0-3112485095CB}"/>
                    </a:ext>
                  </a:extLst>
                </p:cNvPr>
                <p:cNvSpPr txBox="1"/>
                <p:nvPr/>
              </p:nvSpPr>
              <p:spPr>
                <a:xfrm>
                  <a:off x="869556" y="1393010"/>
                  <a:ext cx="723276" cy="25391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IT Admin</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alphaModFix amt="50000"/>
                </a:blip>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alphaModFix amt="50000"/>
                </a:blip>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alphaModFix amt="50000"/>
                </a:blip>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alphaModFix amt="50000"/>
                </a:blip>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alphaModFix amt="50000"/>
                </a:blip>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alphaModFix amt="50000"/>
                </a:blip>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45386" y="1711816"/>
              <a:ext cx="7328406" cy="2352747"/>
              <a:chOff x="2445386" y="1711816"/>
              <a:chExt cx="7328406"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3664870" y="2793437"/>
                <a:ext cx="6108922" cy="1271126"/>
                <a:chOff x="3664870" y="2793437"/>
                <a:chExt cx="6108922"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alphaModFix amt="50000"/>
                  </a:blip>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77214" y="1741625"/>
                    <a:ext cx="1378383"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52918" y="1653434"/>
                    <a:ext cx="93130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nvGrpSpPr>
                <p:cNvPr id="110" name="Group 109">
                  <a:extLst>
                    <a:ext uri="{FF2B5EF4-FFF2-40B4-BE49-F238E27FC236}">
                      <a16:creationId xmlns:a16="http://schemas.microsoft.com/office/drawing/2014/main" id="{B4266408-DAC3-7D34-1FFF-34B2FCC95DC6}"/>
                    </a:ext>
                  </a:extLst>
                </p:cNvPr>
                <p:cNvGrpSpPr/>
                <p:nvPr/>
              </p:nvGrpSpPr>
              <p:grpSpPr>
                <a:xfrm>
                  <a:off x="4911531" y="2793437"/>
                  <a:ext cx="1122276" cy="1271126"/>
                  <a:chOff x="3803954" y="1226196"/>
                  <a:chExt cx="1429230" cy="1618791"/>
                </a:xfrm>
              </p:grpSpPr>
              <p:pic>
                <p:nvPicPr>
                  <p:cNvPr id="111" name="Picture 110">
                    <a:extLst>
                      <a:ext uri="{FF2B5EF4-FFF2-40B4-BE49-F238E27FC236}">
                        <a16:creationId xmlns:a16="http://schemas.microsoft.com/office/drawing/2014/main" id="{69E19FAE-AE1F-CE49-DB0F-F7BD049068BB}"/>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12" name="TextBox 111">
                    <a:extLst>
                      <a:ext uri="{FF2B5EF4-FFF2-40B4-BE49-F238E27FC236}">
                        <a16:creationId xmlns:a16="http://schemas.microsoft.com/office/drawing/2014/main" id="{3A8518BD-8A10-184C-D3D6-2952537EDD2A}"/>
                      </a:ext>
                    </a:extLst>
                  </p:cNvPr>
                  <p:cNvSpPr txBox="1"/>
                  <p:nvPr/>
                </p:nvSpPr>
                <p:spPr>
                  <a:xfrm>
                    <a:off x="3877359" y="1653436"/>
                    <a:ext cx="1282434"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6158192" y="2793437"/>
                  <a:ext cx="1122276" cy="1271126"/>
                  <a:chOff x="3803954" y="1226196"/>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3877355" y="1761223"/>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7404853" y="2793437"/>
                  <a:ext cx="1122276" cy="1271126"/>
                  <a:chOff x="3803954"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4067213"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4" name="Picture 93">
            <a:extLst>
              <a:ext uri="{FF2B5EF4-FFF2-40B4-BE49-F238E27FC236}">
                <a16:creationId xmlns:a16="http://schemas.microsoft.com/office/drawing/2014/main" id="{FAA0FA86-D57B-3143-8FCA-50904CF0096D}"/>
              </a:ext>
            </a:extLst>
          </p:cNvPr>
          <p:cNvPicPr>
            <a:picLocks noChangeAspect="1"/>
          </p:cNvPicPr>
          <p:nvPr/>
        </p:nvPicPr>
        <p:blipFill>
          <a:blip r:embed="rId19">
            <a:alphaModFix amt="50000"/>
          </a:blip>
          <a:stretch>
            <a:fillRect/>
          </a:stretch>
        </p:blipFill>
        <p:spPr>
          <a:xfrm>
            <a:off x="2444430" y="2799554"/>
            <a:ext cx="1067902" cy="1209540"/>
          </a:xfrm>
          <a:prstGeom prst="rect">
            <a:avLst/>
          </a:prstGeom>
        </p:spPr>
      </p:pic>
      <p:sp>
        <p:nvSpPr>
          <p:cNvPr id="96" name="TextBox 95">
            <a:extLst>
              <a:ext uri="{FF2B5EF4-FFF2-40B4-BE49-F238E27FC236}">
                <a16:creationId xmlns:a16="http://schemas.microsoft.com/office/drawing/2014/main" id="{F007ED7D-C04A-1D47-A7D0-716AD396B9BC}"/>
              </a:ext>
            </a:extLst>
          </p:cNvPr>
          <p:cNvSpPr txBox="1"/>
          <p:nvPr/>
        </p:nvSpPr>
        <p:spPr>
          <a:xfrm>
            <a:off x="2528254" y="3118781"/>
            <a:ext cx="900255" cy="57108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pic>
        <p:nvPicPr>
          <p:cNvPr id="97" name="Picture 96" descr="Icon&#10;&#10;Description automatically generated">
            <a:extLst>
              <a:ext uri="{FF2B5EF4-FFF2-40B4-BE49-F238E27FC236}">
                <a16:creationId xmlns:a16="http://schemas.microsoft.com/office/drawing/2014/main" id="{7B2CADBF-F643-074F-813A-B48BE8B09FBA}"/>
              </a:ext>
            </a:extLst>
          </p:cNvPr>
          <p:cNvPicPr>
            <a:picLocks noChangeAspect="1"/>
          </p:cNvPicPr>
          <p:nvPr/>
        </p:nvPicPr>
        <p:blipFill>
          <a:blip r:embed="rId21"/>
          <a:stretch>
            <a:fillRect/>
          </a:stretch>
        </p:blipFill>
        <p:spPr>
          <a:xfrm>
            <a:off x="3795050" y="4187322"/>
            <a:ext cx="3543621" cy="817669"/>
          </a:xfrm>
          <a:prstGeom prst="rect">
            <a:avLst/>
          </a:prstGeom>
        </p:spPr>
      </p:pic>
      <p:sp>
        <p:nvSpPr>
          <p:cNvPr id="98" name="TextBox 97">
            <a:extLst>
              <a:ext uri="{FF2B5EF4-FFF2-40B4-BE49-F238E27FC236}">
                <a16:creationId xmlns:a16="http://schemas.microsoft.com/office/drawing/2014/main" id="{46D61134-BA6B-894C-94A4-5E4C78C5437A}"/>
              </a:ext>
            </a:extLst>
          </p:cNvPr>
          <p:cNvSpPr txBox="1"/>
          <p:nvPr/>
        </p:nvSpPr>
        <p:spPr>
          <a:xfrm>
            <a:off x="4184774" y="4304000"/>
            <a:ext cx="3349280" cy="621324"/>
          </a:xfrm>
          <a:prstGeom prst="rect">
            <a:avLst/>
          </a:prstGeom>
          <a:noFill/>
        </p:spPr>
        <p:txBody>
          <a:bodyPr wrap="square">
            <a:spAutoFit/>
          </a:bodyPr>
          <a:lstStyle/>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Elevated Access</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Session Isolation and Mon</a:t>
            </a:r>
            <a:r>
              <a:rPr lang="en-US" sz="1100" dirty="0" err="1">
                <a:solidFill>
                  <a:srgbClr val="2E3844"/>
                </a:solidFill>
                <a:latin typeface="Roboto Light" panose="02000000000000000000" pitchFamily="2" charset="0"/>
                <a:ea typeface="Roboto Light" panose="02000000000000000000" pitchFamily="2" charset="0"/>
                <a:cs typeface="Roboto Light" panose="02000000000000000000" pitchFamily="2" charset="0"/>
              </a:rPr>
              <a:t>itoring</a:t>
            </a:r>
            <a:endPar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Emergency Access</a:t>
            </a:r>
          </a:p>
        </p:txBody>
      </p:sp>
      <p:pic>
        <p:nvPicPr>
          <p:cNvPr id="93" name="Picture 92">
            <a:extLst>
              <a:ext uri="{FF2B5EF4-FFF2-40B4-BE49-F238E27FC236}">
                <a16:creationId xmlns:a16="http://schemas.microsoft.com/office/drawing/2014/main" id="{8C40B4BA-01DF-C24C-96AB-AF3A65376014}"/>
              </a:ext>
            </a:extLst>
          </p:cNvPr>
          <p:cNvPicPr>
            <a:picLocks noChangeAspect="1"/>
          </p:cNvPicPr>
          <p:nvPr/>
        </p:nvPicPr>
        <p:blipFill rotWithShape="1">
          <a:blip r:embed="rId22" cstate="hqprint">
            <a:duotone>
              <a:schemeClr val="accent1">
                <a:shade val="45000"/>
                <a:satMod val="135000"/>
              </a:schemeClr>
              <a:prstClr val="white"/>
            </a:duotone>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cxnSp>
        <p:nvCxnSpPr>
          <p:cNvPr id="99" name="Straight Arrow Connector 98">
            <a:extLst>
              <a:ext uri="{FF2B5EF4-FFF2-40B4-BE49-F238E27FC236}">
                <a16:creationId xmlns:a16="http://schemas.microsoft.com/office/drawing/2014/main" id="{B6144D33-BC1F-344F-9734-604A5A7BE378}"/>
              </a:ext>
            </a:extLst>
          </p:cNvPr>
          <p:cNvCxnSpPr>
            <a:cxnSpLocks/>
          </p:cNvCxnSpPr>
          <p:nvPr/>
        </p:nvCxnSpPr>
        <p:spPr>
          <a:xfrm>
            <a:off x="3150517" y="1275688"/>
            <a:ext cx="686076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55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70552" y="867439"/>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590"/>
              <a:ext cx="7830557" cy="299112"/>
              <a:chOff x="2184364" y="5078703"/>
              <a:chExt cx="7830557" cy="299112"/>
            </a:xfrm>
          </p:grpSpPr>
          <p:sp>
            <p:nvSpPr>
              <p:cNvPr id="2" name="Rectangle 1">
                <a:extLst>
                  <a:ext uri="{FF2B5EF4-FFF2-40B4-BE49-F238E27FC236}">
                    <a16:creationId xmlns:a16="http://schemas.microsoft.com/office/drawing/2014/main" id="{B2B6BC4E-0A9F-8247-82B1-636B4490BAE9}"/>
                  </a:ext>
                </a:extLst>
              </p:cNvPr>
              <p:cNvSpPr/>
              <p:nvPr/>
            </p:nvSpPr>
            <p:spPr>
              <a:xfrm>
                <a:off x="2184364" y="5093635"/>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703"/>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6" y="1046866"/>
                <a:ext cx="966931" cy="771138"/>
                <a:chOff x="10479236"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alphaModFix amt="50000"/>
                </a:blip>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6"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alphaModFix amt="50000"/>
                </a:blip>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6336" y="1909848"/>
                <a:ext cx="1072730" cy="812668"/>
                <a:chOff x="10426338" y="1931128"/>
                <a:chExt cx="1072730"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6338" y="2343686"/>
                  <a:ext cx="10727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Infrastructure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alphaModFix amt="50000"/>
                </a:blip>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alphaModFix amt="50000"/>
                </a:blip>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alphaModFix amt="50000"/>
                </a:blip>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alphaModFix amt="50000"/>
                </a:blip>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869556" y="1042531"/>
                <a:ext cx="723276" cy="604395"/>
                <a:chOff x="869556" y="1042531"/>
                <a:chExt cx="723276" cy="604395"/>
              </a:xfrm>
            </p:grpSpPr>
            <p:sp>
              <p:nvSpPr>
                <p:cNvPr id="196" name="TextBox 195">
                  <a:extLst>
                    <a:ext uri="{FF2B5EF4-FFF2-40B4-BE49-F238E27FC236}">
                      <a16:creationId xmlns:a16="http://schemas.microsoft.com/office/drawing/2014/main" id="{D877FB2C-C401-C947-BAB0-3112485095CB}"/>
                    </a:ext>
                  </a:extLst>
                </p:cNvPr>
                <p:cNvSpPr txBox="1"/>
                <p:nvPr/>
              </p:nvSpPr>
              <p:spPr>
                <a:xfrm>
                  <a:off x="869556" y="1393010"/>
                  <a:ext cx="723276" cy="25391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IT Admin</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alphaModFix amt="50000"/>
                </a:blip>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alphaModFix amt="50000"/>
                </a:blip>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58952" y="2559170"/>
                <a:ext cx="944489" cy="647635"/>
                <a:chOff x="758953" y="2484861"/>
                <a:chExt cx="944489"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58953" y="2878580"/>
                  <a:ext cx="94448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alphaModFix amt="50000"/>
                </a:blip>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alphaModFix amt="50000"/>
                </a:blip>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alphaModFix amt="50000"/>
                </a:blip>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45386" y="1711816"/>
              <a:ext cx="7328406" cy="2352747"/>
              <a:chOff x="2445386" y="1711816"/>
              <a:chExt cx="7328406"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3664870" y="2793437"/>
                <a:ext cx="6108922" cy="1271126"/>
                <a:chOff x="3664870" y="2793437"/>
                <a:chExt cx="6108922"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alphaModFix amt="50000"/>
                  </a:blip>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77214" y="1741625"/>
                    <a:ext cx="1378383"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60062" y="1653434"/>
                    <a:ext cx="91701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nvGrpSpPr>
                <p:cNvPr id="110" name="Group 109">
                  <a:extLst>
                    <a:ext uri="{FF2B5EF4-FFF2-40B4-BE49-F238E27FC236}">
                      <a16:creationId xmlns:a16="http://schemas.microsoft.com/office/drawing/2014/main" id="{B4266408-DAC3-7D34-1FFF-34B2FCC95DC6}"/>
                    </a:ext>
                  </a:extLst>
                </p:cNvPr>
                <p:cNvGrpSpPr/>
                <p:nvPr/>
              </p:nvGrpSpPr>
              <p:grpSpPr>
                <a:xfrm>
                  <a:off x="4911531" y="2793437"/>
                  <a:ext cx="1122276" cy="1271126"/>
                  <a:chOff x="3803954" y="1226196"/>
                  <a:chExt cx="1429230" cy="1618791"/>
                </a:xfrm>
              </p:grpSpPr>
              <p:pic>
                <p:nvPicPr>
                  <p:cNvPr id="111" name="Picture 110">
                    <a:extLst>
                      <a:ext uri="{FF2B5EF4-FFF2-40B4-BE49-F238E27FC236}">
                        <a16:creationId xmlns:a16="http://schemas.microsoft.com/office/drawing/2014/main" id="{69E19FAE-AE1F-CE49-DB0F-F7BD049068BB}"/>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12" name="TextBox 111">
                    <a:extLst>
                      <a:ext uri="{FF2B5EF4-FFF2-40B4-BE49-F238E27FC236}">
                        <a16:creationId xmlns:a16="http://schemas.microsoft.com/office/drawing/2014/main" id="{3A8518BD-8A10-184C-D3D6-2952537EDD2A}"/>
                      </a:ext>
                    </a:extLst>
                  </p:cNvPr>
                  <p:cNvSpPr txBox="1"/>
                  <p:nvPr/>
                </p:nvSpPr>
                <p:spPr>
                  <a:xfrm>
                    <a:off x="3877359" y="1653436"/>
                    <a:ext cx="1282434"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6158192" y="2793437"/>
                  <a:ext cx="1122276" cy="1271126"/>
                  <a:chOff x="3803954" y="1226196"/>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3877355" y="1761223"/>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7404853" y="2793437"/>
                  <a:ext cx="1122276" cy="1271126"/>
                  <a:chOff x="3803954"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4067213"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4" name="Picture 93">
            <a:extLst>
              <a:ext uri="{FF2B5EF4-FFF2-40B4-BE49-F238E27FC236}">
                <a16:creationId xmlns:a16="http://schemas.microsoft.com/office/drawing/2014/main" id="{8AF5044F-D245-F042-A934-2BBA57FF312C}"/>
              </a:ext>
            </a:extLst>
          </p:cNvPr>
          <p:cNvPicPr>
            <a:picLocks noChangeAspect="1"/>
          </p:cNvPicPr>
          <p:nvPr/>
        </p:nvPicPr>
        <p:blipFill>
          <a:blip r:embed="rId19">
            <a:alphaModFix amt="50000"/>
          </a:blip>
          <a:stretch>
            <a:fillRect/>
          </a:stretch>
        </p:blipFill>
        <p:spPr>
          <a:xfrm>
            <a:off x="2444430" y="2799554"/>
            <a:ext cx="1067902" cy="1209540"/>
          </a:xfrm>
          <a:prstGeom prst="rect">
            <a:avLst/>
          </a:prstGeom>
        </p:spPr>
      </p:pic>
      <p:sp>
        <p:nvSpPr>
          <p:cNvPr id="96" name="TextBox 95">
            <a:extLst>
              <a:ext uri="{FF2B5EF4-FFF2-40B4-BE49-F238E27FC236}">
                <a16:creationId xmlns:a16="http://schemas.microsoft.com/office/drawing/2014/main" id="{F569BB3F-8FD9-E142-B70C-37CA3F1D0D1E}"/>
              </a:ext>
            </a:extLst>
          </p:cNvPr>
          <p:cNvSpPr txBox="1"/>
          <p:nvPr/>
        </p:nvSpPr>
        <p:spPr>
          <a:xfrm>
            <a:off x="2528254" y="3118781"/>
            <a:ext cx="900255" cy="57108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pic>
        <p:nvPicPr>
          <p:cNvPr id="97" name="Picture 96">
            <a:extLst>
              <a:ext uri="{FF2B5EF4-FFF2-40B4-BE49-F238E27FC236}">
                <a16:creationId xmlns:a16="http://schemas.microsoft.com/office/drawing/2014/main" id="{DDDD66A0-A636-4C48-9375-F4F878605E8F}"/>
              </a:ext>
            </a:extLst>
          </p:cNvPr>
          <p:cNvPicPr>
            <a:picLocks noChangeAspect="1"/>
          </p:cNvPicPr>
          <p:nvPr/>
        </p:nvPicPr>
        <p:blipFill>
          <a:blip r:embed="rId19"/>
          <a:stretch>
            <a:fillRect/>
          </a:stretch>
        </p:blipFill>
        <p:spPr>
          <a:xfrm>
            <a:off x="4300484" y="3859125"/>
            <a:ext cx="1122276" cy="1271126"/>
          </a:xfrm>
          <a:prstGeom prst="rect">
            <a:avLst/>
          </a:prstGeom>
        </p:spPr>
      </p:pic>
      <p:sp>
        <p:nvSpPr>
          <p:cNvPr id="98" name="TextBox 97">
            <a:extLst>
              <a:ext uri="{FF2B5EF4-FFF2-40B4-BE49-F238E27FC236}">
                <a16:creationId xmlns:a16="http://schemas.microsoft.com/office/drawing/2014/main" id="{4C6D63A7-22E7-8544-AD45-9A26E3B82AE4}"/>
              </a:ext>
            </a:extLst>
          </p:cNvPr>
          <p:cNvSpPr txBox="1"/>
          <p:nvPr/>
        </p:nvSpPr>
        <p:spPr>
          <a:xfrm>
            <a:off x="4358119" y="4072991"/>
            <a:ext cx="1007006" cy="769441"/>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Vendor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pic>
        <p:nvPicPr>
          <p:cNvPr id="99" name="Picture 98" descr="Shape, square&#10;&#10;Description automatically generated">
            <a:extLst>
              <a:ext uri="{FF2B5EF4-FFF2-40B4-BE49-F238E27FC236}">
                <a16:creationId xmlns:a16="http://schemas.microsoft.com/office/drawing/2014/main" id="{E1A66111-0216-F049-A4DD-2075C76D7A1A}"/>
              </a:ext>
            </a:extLst>
          </p:cNvPr>
          <p:cNvPicPr>
            <a:picLocks noChangeAspect="1"/>
          </p:cNvPicPr>
          <p:nvPr/>
        </p:nvPicPr>
        <p:blipFill>
          <a:blip r:embed="rId21"/>
          <a:stretch>
            <a:fillRect/>
          </a:stretch>
        </p:blipFill>
        <p:spPr>
          <a:xfrm>
            <a:off x="5562592" y="4181993"/>
            <a:ext cx="2888326" cy="821823"/>
          </a:xfrm>
          <a:prstGeom prst="rect">
            <a:avLst/>
          </a:prstGeom>
        </p:spPr>
      </p:pic>
      <p:sp>
        <p:nvSpPr>
          <p:cNvPr id="100" name="TextBox 99">
            <a:extLst>
              <a:ext uri="{FF2B5EF4-FFF2-40B4-BE49-F238E27FC236}">
                <a16:creationId xmlns:a16="http://schemas.microsoft.com/office/drawing/2014/main" id="{AB7B7207-51FB-3D4B-A7E9-C6BC52A01A45}"/>
              </a:ext>
            </a:extLst>
          </p:cNvPr>
          <p:cNvSpPr txBox="1"/>
          <p:nvPr/>
        </p:nvSpPr>
        <p:spPr>
          <a:xfrm>
            <a:off x="5800480" y="4181993"/>
            <a:ext cx="2553165" cy="621324"/>
          </a:xfrm>
          <a:prstGeom prst="rect">
            <a:avLst/>
          </a:prstGeom>
          <a:noFill/>
        </p:spPr>
        <p:txBody>
          <a:bodyPr wrap="square">
            <a:spAutoFit/>
          </a:bodyPr>
          <a:lstStyle/>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VPN-Less</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Passwordless</a:t>
            </a:r>
            <a:endPar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Just In Time</a:t>
            </a:r>
          </a:p>
        </p:txBody>
      </p:sp>
      <p:pic>
        <p:nvPicPr>
          <p:cNvPr id="101" name="Picture 100">
            <a:extLst>
              <a:ext uri="{FF2B5EF4-FFF2-40B4-BE49-F238E27FC236}">
                <a16:creationId xmlns:a16="http://schemas.microsoft.com/office/drawing/2014/main" id="{C09B7225-2E9B-6D4F-ABCB-E7E4B5A61379}"/>
              </a:ext>
            </a:extLst>
          </p:cNvPr>
          <p:cNvPicPr>
            <a:picLocks noChangeAspect="1"/>
          </p:cNvPicPr>
          <p:nvPr/>
        </p:nvPicPr>
        <p:blipFill rotWithShape="1">
          <a:blip r:embed="rId22" cstate="hqprint">
            <a:duotone>
              <a:schemeClr val="accent1">
                <a:shade val="45000"/>
                <a:satMod val="135000"/>
              </a:schemeClr>
              <a:prstClr val="white"/>
            </a:duotone>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cxnSp>
        <p:nvCxnSpPr>
          <p:cNvPr id="103" name="Straight Arrow Connector 102">
            <a:extLst>
              <a:ext uri="{FF2B5EF4-FFF2-40B4-BE49-F238E27FC236}">
                <a16:creationId xmlns:a16="http://schemas.microsoft.com/office/drawing/2014/main" id="{5383F0C0-6E32-F844-B2E0-CF3FDFA1B90F}"/>
              </a:ext>
            </a:extLst>
          </p:cNvPr>
          <p:cNvCxnSpPr>
            <a:cxnSpLocks/>
          </p:cNvCxnSpPr>
          <p:nvPr/>
        </p:nvCxnSpPr>
        <p:spPr>
          <a:xfrm>
            <a:off x="3150517" y="1275688"/>
            <a:ext cx="686076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6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70552" y="867439"/>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590"/>
              <a:ext cx="7830557" cy="299112"/>
              <a:chOff x="2184364" y="5078703"/>
              <a:chExt cx="7830557" cy="299112"/>
            </a:xfrm>
          </p:grpSpPr>
          <p:sp>
            <p:nvSpPr>
              <p:cNvPr id="2" name="Rectangle 1">
                <a:extLst>
                  <a:ext uri="{FF2B5EF4-FFF2-40B4-BE49-F238E27FC236}">
                    <a16:creationId xmlns:a16="http://schemas.microsoft.com/office/drawing/2014/main" id="{B2B6BC4E-0A9F-8247-82B1-636B4490BAE9}"/>
                  </a:ext>
                </a:extLst>
              </p:cNvPr>
              <p:cNvSpPr/>
              <p:nvPr/>
            </p:nvSpPr>
            <p:spPr>
              <a:xfrm>
                <a:off x="2184364" y="5093635"/>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703"/>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60000" y="1046866"/>
                <a:ext cx="1005404" cy="771138"/>
                <a:chOff x="10460000" y="922458"/>
                <a:chExt cx="1005404"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60000" y="1293486"/>
                  <a:ext cx="1005404"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Applications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287675" y="5090192"/>
                <a:ext cx="1350050" cy="639174"/>
                <a:chOff x="10287679" y="5182871"/>
                <a:chExt cx="1350050"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287679" y="5575824"/>
                  <a:ext cx="13500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6336" y="1909848"/>
                <a:ext cx="1072730" cy="812668"/>
                <a:chOff x="10426338" y="1931128"/>
                <a:chExt cx="1072730"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6338" y="2343686"/>
                  <a:ext cx="10727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Infrastructure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alphaModFix amt="50000"/>
                </a:blip>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alphaModFix amt="50000"/>
                </a:blip>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alphaModFix amt="50000"/>
                </a:blip>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alphaModFix amt="50000"/>
                </a:blip>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877571" y="1042531"/>
                <a:ext cx="707245" cy="604395"/>
                <a:chOff x="877571" y="1042531"/>
                <a:chExt cx="707245" cy="604395"/>
              </a:xfrm>
            </p:grpSpPr>
            <p:sp>
              <p:nvSpPr>
                <p:cNvPr id="196" name="TextBox 195">
                  <a:extLst>
                    <a:ext uri="{FF2B5EF4-FFF2-40B4-BE49-F238E27FC236}">
                      <a16:creationId xmlns:a16="http://schemas.microsoft.com/office/drawing/2014/main" id="{D877FB2C-C401-C947-BAB0-3112485095CB}"/>
                    </a:ext>
                  </a:extLst>
                </p:cNvPr>
                <p:cNvSpPr txBox="1"/>
                <p:nvPr/>
              </p:nvSpPr>
              <p:spPr>
                <a:xfrm>
                  <a:off x="877571" y="1393010"/>
                  <a:ext cx="707245" cy="25391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IT Admin</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alphaModFix amt="50000"/>
                </a:blip>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alphaModFix amt="50000"/>
                </a:blip>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7231" y="4115857"/>
                <a:ext cx="647934" cy="652088"/>
                <a:chOff x="907231" y="4180701"/>
                <a:chExt cx="647934" cy="652088"/>
              </a:xfrm>
            </p:grpSpPr>
            <p:sp>
              <p:nvSpPr>
                <p:cNvPr id="192" name="TextBox 191">
                  <a:extLst>
                    <a:ext uri="{FF2B5EF4-FFF2-40B4-BE49-F238E27FC236}">
                      <a16:creationId xmlns:a16="http://schemas.microsoft.com/office/drawing/2014/main" id="{F612258A-2AA4-E145-A107-7CF472F0B040}"/>
                    </a:ext>
                  </a:extLst>
                </p:cNvPr>
                <p:cNvSpPr txBox="1"/>
                <p:nvPr/>
              </p:nvSpPr>
              <p:spPr>
                <a:xfrm>
                  <a:off x="907231" y="4578873"/>
                  <a:ext cx="64793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dirty="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alphaModFix amt="50000"/>
                </a:blip>
                <a:stretch>
                  <a:fillRect/>
                </a:stretch>
              </p:blipFill>
              <p:spPr>
                <a:xfrm>
                  <a:off x="1017501" y="2484861"/>
                  <a:ext cx="427388" cy="341911"/>
                </a:xfrm>
                <a:prstGeom prst="rect">
                  <a:avLst/>
                </a:prstGeom>
              </p:spPr>
            </p:pic>
          </p:gr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alphaModFix amt="87000"/>
              </a:blip>
              <a:stretch>
                <a:fillRect/>
              </a:stretch>
            </p:blipFill>
            <p:spPr>
              <a:xfrm>
                <a:off x="1068506" y="4940007"/>
                <a:ext cx="325372" cy="283388"/>
              </a:xfrm>
              <a:prstGeom prst="rect">
                <a:avLst/>
              </a:prstGeom>
            </p:spPr>
          </p:pic>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alphaModFix amt="50000"/>
                </a:blip>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alphaModFix amt="50000"/>
                </a:blip>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45386" y="1711816"/>
              <a:ext cx="7328406" cy="2352747"/>
              <a:chOff x="2445386" y="1711816"/>
              <a:chExt cx="7328406"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3664870" y="2793437"/>
                <a:ext cx="6108922" cy="1271126"/>
                <a:chOff x="3664870" y="2793437"/>
                <a:chExt cx="6108922"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alphaModFix amt="50000"/>
                  </a:blip>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77214" y="1741625"/>
                    <a:ext cx="1378383"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52918" y="1653434"/>
                    <a:ext cx="93130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nvGrpSpPr>
                <p:cNvPr id="110" name="Group 109">
                  <a:extLst>
                    <a:ext uri="{FF2B5EF4-FFF2-40B4-BE49-F238E27FC236}">
                      <a16:creationId xmlns:a16="http://schemas.microsoft.com/office/drawing/2014/main" id="{B4266408-DAC3-7D34-1FFF-34B2FCC95DC6}"/>
                    </a:ext>
                  </a:extLst>
                </p:cNvPr>
                <p:cNvGrpSpPr/>
                <p:nvPr/>
              </p:nvGrpSpPr>
              <p:grpSpPr>
                <a:xfrm>
                  <a:off x="4911531" y="2793437"/>
                  <a:ext cx="1122276" cy="1271126"/>
                  <a:chOff x="3803954" y="1226196"/>
                  <a:chExt cx="1429230" cy="1618791"/>
                </a:xfrm>
              </p:grpSpPr>
              <p:pic>
                <p:nvPicPr>
                  <p:cNvPr id="111" name="Picture 110">
                    <a:extLst>
                      <a:ext uri="{FF2B5EF4-FFF2-40B4-BE49-F238E27FC236}">
                        <a16:creationId xmlns:a16="http://schemas.microsoft.com/office/drawing/2014/main" id="{69E19FAE-AE1F-CE49-DB0F-F7BD049068BB}"/>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12" name="TextBox 111">
                    <a:extLst>
                      <a:ext uri="{FF2B5EF4-FFF2-40B4-BE49-F238E27FC236}">
                        <a16:creationId xmlns:a16="http://schemas.microsoft.com/office/drawing/2014/main" id="{3A8518BD-8A10-184C-D3D6-2952537EDD2A}"/>
                      </a:ext>
                    </a:extLst>
                  </p:cNvPr>
                  <p:cNvSpPr txBox="1"/>
                  <p:nvPr/>
                </p:nvSpPr>
                <p:spPr>
                  <a:xfrm>
                    <a:off x="3877359" y="1653436"/>
                    <a:ext cx="1282434"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6167758" y="2793437"/>
                  <a:ext cx="1122276" cy="1271126"/>
                  <a:chOff x="2228501"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alphaModFix/>
                  </a:blip>
                  <a:stretch>
                    <a:fillRect/>
                  </a:stretch>
                </p:blipFill>
                <p:spPr>
                  <a:xfrm>
                    <a:off x="2228501"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2491759"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4" name="Picture 93">
            <a:extLst>
              <a:ext uri="{FF2B5EF4-FFF2-40B4-BE49-F238E27FC236}">
                <a16:creationId xmlns:a16="http://schemas.microsoft.com/office/drawing/2014/main" id="{27121211-B169-D447-8DC4-B576DF187F0B}"/>
              </a:ext>
            </a:extLst>
          </p:cNvPr>
          <p:cNvPicPr>
            <a:picLocks noChangeAspect="1"/>
          </p:cNvPicPr>
          <p:nvPr/>
        </p:nvPicPr>
        <p:blipFill>
          <a:blip r:embed="rId19">
            <a:alphaModFix amt="50000"/>
          </a:blip>
          <a:stretch>
            <a:fillRect/>
          </a:stretch>
        </p:blipFill>
        <p:spPr>
          <a:xfrm>
            <a:off x="2444430" y="2799554"/>
            <a:ext cx="1067902" cy="1209540"/>
          </a:xfrm>
          <a:prstGeom prst="rect">
            <a:avLst/>
          </a:prstGeom>
        </p:spPr>
      </p:pic>
      <p:sp>
        <p:nvSpPr>
          <p:cNvPr id="96" name="TextBox 95">
            <a:extLst>
              <a:ext uri="{FF2B5EF4-FFF2-40B4-BE49-F238E27FC236}">
                <a16:creationId xmlns:a16="http://schemas.microsoft.com/office/drawing/2014/main" id="{02DACA4B-8CF7-B946-BE91-0279966EA234}"/>
              </a:ext>
            </a:extLst>
          </p:cNvPr>
          <p:cNvSpPr txBox="1"/>
          <p:nvPr/>
        </p:nvSpPr>
        <p:spPr>
          <a:xfrm>
            <a:off x="2528254" y="3118781"/>
            <a:ext cx="900255" cy="57108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pic>
        <p:nvPicPr>
          <p:cNvPr id="97" name="Picture 96">
            <a:extLst>
              <a:ext uri="{FF2B5EF4-FFF2-40B4-BE49-F238E27FC236}">
                <a16:creationId xmlns:a16="http://schemas.microsoft.com/office/drawing/2014/main" id="{72C96B3F-4AB2-FF46-BE45-FDC16DBAEB85}"/>
              </a:ext>
            </a:extLst>
          </p:cNvPr>
          <p:cNvPicPr>
            <a:picLocks noChangeAspect="1"/>
          </p:cNvPicPr>
          <p:nvPr/>
        </p:nvPicPr>
        <p:blipFill>
          <a:blip r:embed="rId19">
            <a:alphaModFix amt="50000"/>
          </a:blip>
          <a:stretch>
            <a:fillRect/>
          </a:stretch>
        </p:blipFill>
        <p:spPr>
          <a:xfrm>
            <a:off x="7423986" y="2803253"/>
            <a:ext cx="1122276" cy="1271126"/>
          </a:xfrm>
          <a:prstGeom prst="rect">
            <a:avLst/>
          </a:prstGeom>
        </p:spPr>
      </p:pic>
      <p:sp>
        <p:nvSpPr>
          <p:cNvPr id="98" name="TextBox 97">
            <a:extLst>
              <a:ext uri="{FF2B5EF4-FFF2-40B4-BE49-F238E27FC236}">
                <a16:creationId xmlns:a16="http://schemas.microsoft.com/office/drawing/2014/main" id="{A6DB46A2-1AD0-EA4F-A11D-44C4708F3749}"/>
              </a:ext>
            </a:extLst>
          </p:cNvPr>
          <p:cNvSpPr txBox="1"/>
          <p:nvPr/>
        </p:nvSpPr>
        <p:spPr>
          <a:xfrm>
            <a:off x="7481623" y="3223373"/>
            <a:ext cx="1007007" cy="43088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pic>
        <p:nvPicPr>
          <p:cNvPr id="99" name="Picture 98" descr="Icon&#10;&#10;Description automatically generated">
            <a:extLst>
              <a:ext uri="{FF2B5EF4-FFF2-40B4-BE49-F238E27FC236}">
                <a16:creationId xmlns:a16="http://schemas.microsoft.com/office/drawing/2014/main" id="{7D2D4EEC-1459-E945-8F21-08014E712D4A}"/>
              </a:ext>
            </a:extLst>
          </p:cNvPr>
          <p:cNvPicPr>
            <a:picLocks noChangeAspect="1"/>
          </p:cNvPicPr>
          <p:nvPr/>
        </p:nvPicPr>
        <p:blipFill>
          <a:blip r:embed="rId21"/>
          <a:stretch>
            <a:fillRect/>
          </a:stretch>
        </p:blipFill>
        <p:spPr>
          <a:xfrm>
            <a:off x="4476517" y="4113082"/>
            <a:ext cx="3543621" cy="817669"/>
          </a:xfrm>
          <a:prstGeom prst="rect">
            <a:avLst/>
          </a:prstGeom>
        </p:spPr>
      </p:pic>
      <p:sp>
        <p:nvSpPr>
          <p:cNvPr id="100" name="TextBox 99">
            <a:extLst>
              <a:ext uri="{FF2B5EF4-FFF2-40B4-BE49-F238E27FC236}">
                <a16:creationId xmlns:a16="http://schemas.microsoft.com/office/drawing/2014/main" id="{3360EF37-459C-F94E-9B56-0294D0FE1094}"/>
              </a:ext>
            </a:extLst>
          </p:cNvPr>
          <p:cNvSpPr txBox="1"/>
          <p:nvPr/>
        </p:nvSpPr>
        <p:spPr>
          <a:xfrm>
            <a:off x="4866241" y="4229760"/>
            <a:ext cx="3349280" cy="621324"/>
          </a:xfrm>
          <a:prstGeom prst="rect">
            <a:avLst/>
          </a:prstGeom>
          <a:noFill/>
        </p:spPr>
        <p:txBody>
          <a:bodyPr wrap="square">
            <a:spAutoFit/>
          </a:bodyPr>
          <a:lstStyle/>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Cloud Entitlements</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Just In Time Cloud Console Access</a:t>
            </a:r>
            <a:endPar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endParaRP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Ephemeral &amp; Dynamic System authorization</a:t>
            </a:r>
          </a:p>
        </p:txBody>
      </p:sp>
      <p:sp>
        <p:nvSpPr>
          <p:cNvPr id="92" name="TextBox 91">
            <a:extLst>
              <a:ext uri="{FF2B5EF4-FFF2-40B4-BE49-F238E27FC236}">
                <a16:creationId xmlns:a16="http://schemas.microsoft.com/office/drawing/2014/main" id="{4F62002E-E5D5-FE42-8D27-8B1770F8A959}"/>
              </a:ext>
            </a:extLst>
          </p:cNvPr>
          <p:cNvSpPr txBox="1"/>
          <p:nvPr/>
        </p:nvSpPr>
        <p:spPr>
          <a:xfrm>
            <a:off x="803517" y="5248456"/>
            <a:ext cx="822662"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dirty="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Workloads</a:t>
            </a:r>
          </a:p>
        </p:txBody>
      </p:sp>
      <p:pic>
        <p:nvPicPr>
          <p:cNvPr id="93" name="Picture 92">
            <a:extLst>
              <a:ext uri="{FF2B5EF4-FFF2-40B4-BE49-F238E27FC236}">
                <a16:creationId xmlns:a16="http://schemas.microsoft.com/office/drawing/2014/main" id="{92D6F8F9-D569-F14E-A17C-8570F1916C84}"/>
              </a:ext>
            </a:extLst>
          </p:cNvPr>
          <p:cNvPicPr>
            <a:picLocks noChangeAspect="1"/>
          </p:cNvPicPr>
          <p:nvPr/>
        </p:nvPicPr>
        <p:blipFill rotWithShape="1">
          <a:blip r:embed="rId22" cstate="hqprint">
            <a:duotone>
              <a:schemeClr val="accent1">
                <a:shade val="45000"/>
                <a:satMod val="135000"/>
              </a:schemeClr>
              <a:prstClr val="white"/>
            </a:duotone>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cxnSp>
        <p:nvCxnSpPr>
          <p:cNvPr id="101" name="Straight Arrow Connector 100">
            <a:extLst>
              <a:ext uri="{FF2B5EF4-FFF2-40B4-BE49-F238E27FC236}">
                <a16:creationId xmlns:a16="http://schemas.microsoft.com/office/drawing/2014/main" id="{FADE257F-21D1-6D4E-9646-7A3BF008BF50}"/>
              </a:ext>
            </a:extLst>
          </p:cNvPr>
          <p:cNvCxnSpPr>
            <a:cxnSpLocks/>
          </p:cNvCxnSpPr>
          <p:nvPr/>
        </p:nvCxnSpPr>
        <p:spPr>
          <a:xfrm>
            <a:off x="3150517" y="1275688"/>
            <a:ext cx="686076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58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70552" y="867439"/>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590"/>
              <a:ext cx="7830557" cy="299112"/>
              <a:chOff x="2184364" y="5078703"/>
              <a:chExt cx="7830557" cy="299112"/>
            </a:xfrm>
          </p:grpSpPr>
          <p:sp>
            <p:nvSpPr>
              <p:cNvPr id="2" name="Rectangle 1">
                <a:extLst>
                  <a:ext uri="{FF2B5EF4-FFF2-40B4-BE49-F238E27FC236}">
                    <a16:creationId xmlns:a16="http://schemas.microsoft.com/office/drawing/2014/main" id="{B2B6BC4E-0A9F-8247-82B1-636B4490BAE9}"/>
                  </a:ext>
                </a:extLst>
              </p:cNvPr>
              <p:cNvSpPr/>
              <p:nvPr/>
            </p:nvSpPr>
            <p:spPr>
              <a:xfrm>
                <a:off x="2184364" y="5093635"/>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703"/>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60000" y="1046866"/>
                <a:ext cx="1005404" cy="771138"/>
                <a:chOff x="10460000" y="922458"/>
                <a:chExt cx="1005404"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60000" y="1293486"/>
                  <a:ext cx="1005404"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Applications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287675" y="5090192"/>
                <a:ext cx="1350050" cy="639174"/>
                <a:chOff x="10287679" y="5182871"/>
                <a:chExt cx="1350050"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287679" y="5575824"/>
                  <a:ext cx="13500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6336" y="1909848"/>
                <a:ext cx="1072730" cy="812668"/>
                <a:chOff x="10426338" y="1931128"/>
                <a:chExt cx="1072730"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6338" y="2343686"/>
                  <a:ext cx="10727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Infrastructure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alphaModFix amt="50000"/>
                </a:blip>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alphaModFix amt="50000"/>
                </a:blip>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alphaModFix amt="50000"/>
                </a:blip>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alphaModFix amt="50000"/>
                </a:blip>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877571" y="1042531"/>
                <a:ext cx="707245" cy="604395"/>
                <a:chOff x="877571" y="1042531"/>
                <a:chExt cx="707245" cy="604395"/>
              </a:xfrm>
            </p:grpSpPr>
            <p:sp>
              <p:nvSpPr>
                <p:cNvPr id="196" name="TextBox 195">
                  <a:extLst>
                    <a:ext uri="{FF2B5EF4-FFF2-40B4-BE49-F238E27FC236}">
                      <a16:creationId xmlns:a16="http://schemas.microsoft.com/office/drawing/2014/main" id="{D877FB2C-C401-C947-BAB0-3112485095CB}"/>
                    </a:ext>
                  </a:extLst>
                </p:cNvPr>
                <p:cNvSpPr txBox="1"/>
                <p:nvPr/>
              </p:nvSpPr>
              <p:spPr>
                <a:xfrm>
                  <a:off x="877571" y="1393010"/>
                  <a:ext cx="707245" cy="25391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IT Admin</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alphaModFix amt="50000"/>
                </a:blip>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alphaModFix amt="50000"/>
                </a:blip>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7231" y="4115857"/>
                <a:ext cx="647934" cy="652088"/>
                <a:chOff x="907231" y="4180701"/>
                <a:chExt cx="647934" cy="652088"/>
              </a:xfrm>
            </p:grpSpPr>
            <p:sp>
              <p:nvSpPr>
                <p:cNvPr id="192" name="TextBox 191">
                  <a:extLst>
                    <a:ext uri="{FF2B5EF4-FFF2-40B4-BE49-F238E27FC236}">
                      <a16:creationId xmlns:a16="http://schemas.microsoft.com/office/drawing/2014/main" id="{F612258A-2AA4-E145-A107-7CF472F0B040}"/>
                    </a:ext>
                  </a:extLst>
                </p:cNvPr>
                <p:cNvSpPr txBox="1"/>
                <p:nvPr/>
              </p:nvSpPr>
              <p:spPr>
                <a:xfrm>
                  <a:off x="907231" y="4578873"/>
                  <a:ext cx="64793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alphaModFix amt="50000"/>
                </a:blip>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alphaModFix amt="50000"/>
                </a:blip>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alphaModFix amt="50000"/>
                </a:blip>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alphaModFix amt="50000"/>
                </a:blip>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45386" y="1711816"/>
              <a:ext cx="7328406" cy="2362454"/>
              <a:chOff x="2445386" y="1711816"/>
              <a:chExt cx="7328406" cy="2362454"/>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3664870" y="2793437"/>
                <a:ext cx="6108922" cy="1280833"/>
                <a:chOff x="3664870" y="2793437"/>
                <a:chExt cx="6108922" cy="1280833"/>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alphaModFix amt="50000"/>
                  </a:blip>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77214" y="1741625"/>
                    <a:ext cx="1378383"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52918" y="1653434"/>
                    <a:ext cx="93130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7398208" y="2803144"/>
                  <a:ext cx="1122276" cy="1271126"/>
                  <a:chOff x="5383127" y="1238558"/>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alphaModFix/>
                  </a:blip>
                  <a:stretch>
                    <a:fillRect/>
                  </a:stretch>
                </p:blipFill>
                <p:spPr>
                  <a:xfrm>
                    <a:off x="5383127" y="1238558"/>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5456528" y="1773585"/>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6" name="Picture 95">
            <a:extLst>
              <a:ext uri="{FF2B5EF4-FFF2-40B4-BE49-F238E27FC236}">
                <a16:creationId xmlns:a16="http://schemas.microsoft.com/office/drawing/2014/main" id="{C305F150-6BF8-4243-A99F-D8A1F067C31D}"/>
              </a:ext>
            </a:extLst>
          </p:cNvPr>
          <p:cNvPicPr>
            <a:picLocks noChangeAspect="1"/>
          </p:cNvPicPr>
          <p:nvPr/>
        </p:nvPicPr>
        <p:blipFill>
          <a:blip r:embed="rId19">
            <a:alphaModFix amt="50000"/>
          </a:blip>
          <a:stretch>
            <a:fillRect/>
          </a:stretch>
        </p:blipFill>
        <p:spPr>
          <a:xfrm>
            <a:off x="2444430" y="2799554"/>
            <a:ext cx="1067902" cy="1209540"/>
          </a:xfrm>
          <a:prstGeom prst="rect">
            <a:avLst/>
          </a:prstGeom>
        </p:spPr>
      </p:pic>
      <p:sp>
        <p:nvSpPr>
          <p:cNvPr id="97" name="TextBox 96">
            <a:extLst>
              <a:ext uri="{FF2B5EF4-FFF2-40B4-BE49-F238E27FC236}">
                <a16:creationId xmlns:a16="http://schemas.microsoft.com/office/drawing/2014/main" id="{68657F67-46D8-B044-94B4-D6694A76D4AC}"/>
              </a:ext>
            </a:extLst>
          </p:cNvPr>
          <p:cNvSpPr txBox="1"/>
          <p:nvPr/>
        </p:nvSpPr>
        <p:spPr>
          <a:xfrm>
            <a:off x="2528254" y="3118781"/>
            <a:ext cx="900255" cy="57108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pic>
        <p:nvPicPr>
          <p:cNvPr id="247" name="Picture 246">
            <a:extLst>
              <a:ext uri="{FF2B5EF4-FFF2-40B4-BE49-F238E27FC236}">
                <a16:creationId xmlns:a16="http://schemas.microsoft.com/office/drawing/2014/main" id="{784CDB56-BD4A-F444-9A11-B63FDBACF11D}"/>
              </a:ext>
            </a:extLst>
          </p:cNvPr>
          <p:cNvPicPr>
            <a:picLocks noChangeAspect="1"/>
          </p:cNvPicPr>
          <p:nvPr/>
        </p:nvPicPr>
        <p:blipFill>
          <a:blip r:embed="rId19">
            <a:alphaModFix amt="50000"/>
          </a:blip>
          <a:stretch>
            <a:fillRect/>
          </a:stretch>
        </p:blipFill>
        <p:spPr>
          <a:xfrm>
            <a:off x="4918748" y="2799554"/>
            <a:ext cx="1122276" cy="1271126"/>
          </a:xfrm>
          <a:prstGeom prst="rect">
            <a:avLst/>
          </a:prstGeom>
        </p:spPr>
      </p:pic>
      <p:sp>
        <p:nvSpPr>
          <p:cNvPr id="248" name="TextBox 247">
            <a:extLst>
              <a:ext uri="{FF2B5EF4-FFF2-40B4-BE49-F238E27FC236}">
                <a16:creationId xmlns:a16="http://schemas.microsoft.com/office/drawing/2014/main" id="{837877C2-1A4C-CA4E-80E8-AFA932C582E4}"/>
              </a:ext>
            </a:extLst>
          </p:cNvPr>
          <p:cNvSpPr txBox="1"/>
          <p:nvPr/>
        </p:nvSpPr>
        <p:spPr>
          <a:xfrm>
            <a:off x="4971689" y="3115966"/>
            <a:ext cx="1007006"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2E3844">
                    <a:alpha val="50000"/>
                  </a:srgbClr>
                </a:solidFill>
                <a:latin typeface="Roboto Light" panose="02000000000000000000" pitchFamily="2" charset="0"/>
                <a:ea typeface="Roboto Light" panose="02000000000000000000" pitchFamily="2" charset="0"/>
                <a:cs typeface="Roboto Light" panose="02000000000000000000" pitchFamily="2" charset="0"/>
              </a:rPr>
              <a:t>Access</a:t>
            </a:r>
            <a:endPar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pic>
        <p:nvPicPr>
          <p:cNvPr id="251" name="Picture 250">
            <a:extLst>
              <a:ext uri="{FF2B5EF4-FFF2-40B4-BE49-F238E27FC236}">
                <a16:creationId xmlns:a16="http://schemas.microsoft.com/office/drawing/2014/main" id="{B8023C6C-AAEC-0742-966D-91FB302AACEB}"/>
              </a:ext>
            </a:extLst>
          </p:cNvPr>
          <p:cNvPicPr>
            <a:picLocks noChangeAspect="1"/>
          </p:cNvPicPr>
          <p:nvPr/>
        </p:nvPicPr>
        <p:blipFill>
          <a:blip r:embed="rId19">
            <a:alphaModFix amt="50000"/>
          </a:blip>
          <a:stretch>
            <a:fillRect/>
          </a:stretch>
        </p:blipFill>
        <p:spPr>
          <a:xfrm>
            <a:off x="6148192" y="2772537"/>
            <a:ext cx="1122276" cy="1271126"/>
          </a:xfrm>
          <a:prstGeom prst="rect">
            <a:avLst/>
          </a:prstGeom>
        </p:spPr>
      </p:pic>
      <p:sp>
        <p:nvSpPr>
          <p:cNvPr id="252" name="TextBox 251">
            <a:extLst>
              <a:ext uri="{FF2B5EF4-FFF2-40B4-BE49-F238E27FC236}">
                <a16:creationId xmlns:a16="http://schemas.microsoft.com/office/drawing/2014/main" id="{33D4B625-3CC1-F749-8672-725BD8D35438}"/>
              </a:ext>
            </a:extLst>
          </p:cNvPr>
          <p:cNvSpPr txBox="1"/>
          <p:nvPr/>
        </p:nvSpPr>
        <p:spPr>
          <a:xfrm>
            <a:off x="6352587" y="3104242"/>
            <a:ext cx="708848"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pic>
        <p:nvPicPr>
          <p:cNvPr id="255" name="Picture 254" descr="Icon&#10;&#10;Description automatically generated">
            <a:extLst>
              <a:ext uri="{FF2B5EF4-FFF2-40B4-BE49-F238E27FC236}">
                <a16:creationId xmlns:a16="http://schemas.microsoft.com/office/drawing/2014/main" id="{50247EA4-5287-CA4A-9AA1-EAAB6A279272}"/>
              </a:ext>
            </a:extLst>
          </p:cNvPr>
          <p:cNvPicPr>
            <a:picLocks noChangeAspect="1"/>
          </p:cNvPicPr>
          <p:nvPr/>
        </p:nvPicPr>
        <p:blipFill>
          <a:blip r:embed="rId21"/>
          <a:stretch>
            <a:fillRect/>
          </a:stretch>
        </p:blipFill>
        <p:spPr>
          <a:xfrm>
            <a:off x="6272395" y="4183520"/>
            <a:ext cx="3543621" cy="817669"/>
          </a:xfrm>
          <a:prstGeom prst="rect">
            <a:avLst/>
          </a:prstGeom>
        </p:spPr>
      </p:pic>
      <p:sp>
        <p:nvSpPr>
          <p:cNvPr id="256" name="TextBox 255">
            <a:extLst>
              <a:ext uri="{FF2B5EF4-FFF2-40B4-BE49-F238E27FC236}">
                <a16:creationId xmlns:a16="http://schemas.microsoft.com/office/drawing/2014/main" id="{AC21E58B-CE58-3241-B67B-60C2756EBA5C}"/>
              </a:ext>
            </a:extLst>
          </p:cNvPr>
          <p:cNvSpPr txBox="1"/>
          <p:nvPr/>
        </p:nvSpPr>
        <p:spPr>
          <a:xfrm>
            <a:off x="6662119" y="4300198"/>
            <a:ext cx="3349280" cy="621324"/>
          </a:xfrm>
          <a:prstGeom prst="rect">
            <a:avLst/>
          </a:prstGeom>
          <a:noFill/>
        </p:spPr>
        <p:txBody>
          <a:bodyPr wrap="square">
            <a:spAutoFit/>
          </a:bodyPr>
          <a:lstStyle/>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App Auth</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Secrets Delivery</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Credential Provider Integrations</a:t>
            </a:r>
          </a:p>
        </p:txBody>
      </p:sp>
      <p:pic>
        <p:nvPicPr>
          <p:cNvPr id="91" name="Picture 90">
            <a:extLst>
              <a:ext uri="{FF2B5EF4-FFF2-40B4-BE49-F238E27FC236}">
                <a16:creationId xmlns:a16="http://schemas.microsoft.com/office/drawing/2014/main" id="{1163D0A5-3174-9047-A3CB-93040431EE0A}"/>
              </a:ext>
            </a:extLst>
          </p:cNvPr>
          <p:cNvPicPr>
            <a:picLocks noChangeAspect="1"/>
          </p:cNvPicPr>
          <p:nvPr/>
        </p:nvPicPr>
        <p:blipFill rotWithShape="1">
          <a:blip r:embed="rId22" cstate="hqprint">
            <a:duotone>
              <a:schemeClr val="accent1">
                <a:shade val="45000"/>
                <a:satMod val="135000"/>
              </a:schemeClr>
              <a:prstClr val="white"/>
            </a:duotone>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cxnSp>
        <p:nvCxnSpPr>
          <p:cNvPr id="92" name="Straight Arrow Connector 91">
            <a:extLst>
              <a:ext uri="{FF2B5EF4-FFF2-40B4-BE49-F238E27FC236}">
                <a16:creationId xmlns:a16="http://schemas.microsoft.com/office/drawing/2014/main" id="{9A887DCA-22BA-6442-AA63-EBD3CB1ED219}"/>
              </a:ext>
            </a:extLst>
          </p:cNvPr>
          <p:cNvCxnSpPr>
            <a:cxnSpLocks/>
          </p:cNvCxnSpPr>
          <p:nvPr/>
        </p:nvCxnSpPr>
        <p:spPr>
          <a:xfrm>
            <a:off x="3150517" y="1275688"/>
            <a:ext cx="686076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70552" y="867439"/>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590"/>
              <a:ext cx="7830557" cy="299112"/>
              <a:chOff x="2184364" y="5078703"/>
              <a:chExt cx="7830557" cy="299112"/>
            </a:xfrm>
          </p:grpSpPr>
          <p:sp>
            <p:nvSpPr>
              <p:cNvPr id="2" name="Rectangle 1">
                <a:extLst>
                  <a:ext uri="{FF2B5EF4-FFF2-40B4-BE49-F238E27FC236}">
                    <a16:creationId xmlns:a16="http://schemas.microsoft.com/office/drawing/2014/main" id="{B2B6BC4E-0A9F-8247-82B1-636B4490BAE9}"/>
                  </a:ext>
                </a:extLst>
              </p:cNvPr>
              <p:cNvSpPr/>
              <p:nvPr/>
            </p:nvSpPr>
            <p:spPr>
              <a:xfrm>
                <a:off x="2184364" y="5093635"/>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703"/>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60000" y="1046866"/>
                <a:ext cx="1005404" cy="771138"/>
                <a:chOff x="10460000" y="922458"/>
                <a:chExt cx="1005404"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60000" y="1293486"/>
                  <a:ext cx="1005404"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Applications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287675" y="5090192"/>
                <a:ext cx="1350050" cy="639174"/>
                <a:chOff x="10287679" y="5182871"/>
                <a:chExt cx="1350050"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287679" y="5575824"/>
                  <a:ext cx="13500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6336" y="1909848"/>
                <a:ext cx="1072730" cy="812668"/>
                <a:chOff x="10426338" y="1931128"/>
                <a:chExt cx="1072730"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6338" y="2343686"/>
                  <a:ext cx="10727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Infrastructure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alphaModFix amt="50000"/>
                </a:blip>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alphaModFix amt="50000"/>
                </a:blip>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alphaModFix amt="50000"/>
                </a:blip>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alphaModFix amt="50000"/>
                </a:blip>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45386" y="1711816"/>
              <a:ext cx="7325007" cy="2352747"/>
              <a:chOff x="2445386" y="1711816"/>
              <a:chExt cx="7325007"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2">
                  <a:alphaModFix amt="50000"/>
                </a:blip>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52918" y="1653434"/>
                  <a:ext cx="93130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13"/>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6" name="Picture 95">
            <a:extLst>
              <a:ext uri="{FF2B5EF4-FFF2-40B4-BE49-F238E27FC236}">
                <a16:creationId xmlns:a16="http://schemas.microsoft.com/office/drawing/2014/main" id="{C305F150-6BF8-4243-A99F-D8A1F067C31D}"/>
              </a:ext>
            </a:extLst>
          </p:cNvPr>
          <p:cNvPicPr>
            <a:picLocks noChangeAspect="1"/>
          </p:cNvPicPr>
          <p:nvPr/>
        </p:nvPicPr>
        <p:blipFill>
          <a:blip r:embed="rId12">
            <a:alphaModFix amt="50000"/>
          </a:blip>
          <a:stretch>
            <a:fillRect/>
          </a:stretch>
        </p:blipFill>
        <p:spPr>
          <a:xfrm>
            <a:off x="2444430" y="2799554"/>
            <a:ext cx="1067902" cy="1209540"/>
          </a:xfrm>
          <a:prstGeom prst="rect">
            <a:avLst/>
          </a:prstGeom>
        </p:spPr>
      </p:pic>
      <p:sp>
        <p:nvSpPr>
          <p:cNvPr id="97" name="TextBox 96">
            <a:extLst>
              <a:ext uri="{FF2B5EF4-FFF2-40B4-BE49-F238E27FC236}">
                <a16:creationId xmlns:a16="http://schemas.microsoft.com/office/drawing/2014/main" id="{68657F67-46D8-B044-94B4-D6694A76D4AC}"/>
              </a:ext>
            </a:extLst>
          </p:cNvPr>
          <p:cNvSpPr txBox="1"/>
          <p:nvPr/>
        </p:nvSpPr>
        <p:spPr>
          <a:xfrm>
            <a:off x="2528254" y="3118781"/>
            <a:ext cx="900255" cy="57108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pic>
        <p:nvPicPr>
          <p:cNvPr id="247" name="Picture 246">
            <a:extLst>
              <a:ext uri="{FF2B5EF4-FFF2-40B4-BE49-F238E27FC236}">
                <a16:creationId xmlns:a16="http://schemas.microsoft.com/office/drawing/2014/main" id="{784CDB56-BD4A-F444-9A11-B63FDBACF11D}"/>
              </a:ext>
            </a:extLst>
          </p:cNvPr>
          <p:cNvPicPr>
            <a:picLocks noChangeAspect="1"/>
          </p:cNvPicPr>
          <p:nvPr/>
        </p:nvPicPr>
        <p:blipFill>
          <a:blip r:embed="rId12">
            <a:alphaModFix amt="50000"/>
          </a:blip>
          <a:stretch>
            <a:fillRect/>
          </a:stretch>
        </p:blipFill>
        <p:spPr>
          <a:xfrm>
            <a:off x="4918748" y="2799554"/>
            <a:ext cx="1122276" cy="1271126"/>
          </a:xfrm>
          <a:prstGeom prst="rect">
            <a:avLst/>
          </a:prstGeom>
        </p:spPr>
      </p:pic>
      <p:sp>
        <p:nvSpPr>
          <p:cNvPr id="248" name="TextBox 247">
            <a:extLst>
              <a:ext uri="{FF2B5EF4-FFF2-40B4-BE49-F238E27FC236}">
                <a16:creationId xmlns:a16="http://schemas.microsoft.com/office/drawing/2014/main" id="{837877C2-1A4C-CA4E-80E8-AFA932C582E4}"/>
              </a:ext>
            </a:extLst>
          </p:cNvPr>
          <p:cNvSpPr txBox="1"/>
          <p:nvPr/>
        </p:nvSpPr>
        <p:spPr>
          <a:xfrm>
            <a:off x="4971689" y="3115966"/>
            <a:ext cx="1007006"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2E3844">
                    <a:alpha val="50000"/>
                  </a:srgbClr>
                </a:solidFill>
                <a:latin typeface="Roboto Light" panose="02000000000000000000" pitchFamily="2" charset="0"/>
                <a:ea typeface="Roboto Light" panose="02000000000000000000" pitchFamily="2" charset="0"/>
                <a:cs typeface="Roboto Light" panose="02000000000000000000" pitchFamily="2" charset="0"/>
              </a:rPr>
              <a:t>Access</a:t>
            </a:r>
            <a:endPar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pic>
        <p:nvPicPr>
          <p:cNvPr id="251" name="Picture 250">
            <a:extLst>
              <a:ext uri="{FF2B5EF4-FFF2-40B4-BE49-F238E27FC236}">
                <a16:creationId xmlns:a16="http://schemas.microsoft.com/office/drawing/2014/main" id="{B8023C6C-AAEC-0742-966D-91FB302AACEB}"/>
              </a:ext>
            </a:extLst>
          </p:cNvPr>
          <p:cNvPicPr>
            <a:picLocks noChangeAspect="1"/>
          </p:cNvPicPr>
          <p:nvPr/>
        </p:nvPicPr>
        <p:blipFill>
          <a:blip r:embed="rId12">
            <a:alphaModFix amt="50000"/>
          </a:blip>
          <a:stretch>
            <a:fillRect/>
          </a:stretch>
        </p:blipFill>
        <p:spPr>
          <a:xfrm>
            <a:off x="6148192" y="2772537"/>
            <a:ext cx="1122276" cy="1271126"/>
          </a:xfrm>
          <a:prstGeom prst="rect">
            <a:avLst/>
          </a:prstGeom>
        </p:spPr>
      </p:pic>
      <p:sp>
        <p:nvSpPr>
          <p:cNvPr id="252" name="TextBox 251">
            <a:extLst>
              <a:ext uri="{FF2B5EF4-FFF2-40B4-BE49-F238E27FC236}">
                <a16:creationId xmlns:a16="http://schemas.microsoft.com/office/drawing/2014/main" id="{33D4B625-3CC1-F749-8672-725BD8D35438}"/>
              </a:ext>
            </a:extLst>
          </p:cNvPr>
          <p:cNvSpPr txBox="1"/>
          <p:nvPr/>
        </p:nvSpPr>
        <p:spPr>
          <a:xfrm>
            <a:off x="6352587" y="3104242"/>
            <a:ext cx="708848"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pic>
        <p:nvPicPr>
          <p:cNvPr id="255" name="Picture 254" descr="Icon&#10;&#10;Description automatically generated">
            <a:extLst>
              <a:ext uri="{FF2B5EF4-FFF2-40B4-BE49-F238E27FC236}">
                <a16:creationId xmlns:a16="http://schemas.microsoft.com/office/drawing/2014/main" id="{50247EA4-5287-CA4A-9AA1-EAAB6A279272}"/>
              </a:ext>
            </a:extLst>
          </p:cNvPr>
          <p:cNvPicPr>
            <a:picLocks noChangeAspect="1"/>
          </p:cNvPicPr>
          <p:nvPr/>
        </p:nvPicPr>
        <p:blipFill>
          <a:blip r:embed="rId14"/>
          <a:stretch>
            <a:fillRect/>
          </a:stretch>
        </p:blipFill>
        <p:spPr>
          <a:xfrm>
            <a:off x="6560608" y="4193546"/>
            <a:ext cx="3543621" cy="817669"/>
          </a:xfrm>
          <a:prstGeom prst="rect">
            <a:avLst/>
          </a:prstGeom>
        </p:spPr>
      </p:pic>
      <p:sp>
        <p:nvSpPr>
          <p:cNvPr id="256" name="TextBox 255">
            <a:extLst>
              <a:ext uri="{FF2B5EF4-FFF2-40B4-BE49-F238E27FC236}">
                <a16:creationId xmlns:a16="http://schemas.microsoft.com/office/drawing/2014/main" id="{AC21E58B-CE58-3241-B67B-60C2756EBA5C}"/>
              </a:ext>
            </a:extLst>
          </p:cNvPr>
          <p:cNvSpPr txBox="1"/>
          <p:nvPr/>
        </p:nvSpPr>
        <p:spPr>
          <a:xfrm>
            <a:off x="6732240" y="4326135"/>
            <a:ext cx="3349280" cy="621324"/>
          </a:xfrm>
          <a:prstGeom prst="rect">
            <a:avLst/>
          </a:prstGeom>
          <a:noFill/>
        </p:spPr>
        <p:txBody>
          <a:bodyPr wrap="square">
            <a:spAutoFit/>
          </a:bodyPr>
          <a:lstStyle/>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Lifecycle Management</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Automation</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Other Other Other</a:t>
            </a:r>
            <a:endPar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91" name="Picture 90">
            <a:extLst>
              <a:ext uri="{FF2B5EF4-FFF2-40B4-BE49-F238E27FC236}">
                <a16:creationId xmlns:a16="http://schemas.microsoft.com/office/drawing/2014/main" id="{3EBDB468-6269-3C4C-8397-D821C6DFE57E}"/>
              </a:ext>
            </a:extLst>
          </p:cNvPr>
          <p:cNvPicPr>
            <a:picLocks noChangeAspect="1"/>
          </p:cNvPicPr>
          <p:nvPr/>
        </p:nvPicPr>
        <p:blipFill>
          <a:blip r:embed="rId12"/>
          <a:stretch>
            <a:fillRect/>
          </a:stretch>
        </p:blipFill>
        <p:spPr>
          <a:xfrm>
            <a:off x="8651516" y="2793437"/>
            <a:ext cx="1122276" cy="1271126"/>
          </a:xfrm>
          <a:prstGeom prst="rect">
            <a:avLst/>
          </a:prstGeom>
        </p:spPr>
      </p:pic>
      <p:sp>
        <p:nvSpPr>
          <p:cNvPr id="92" name="TextBox 91">
            <a:extLst>
              <a:ext uri="{FF2B5EF4-FFF2-40B4-BE49-F238E27FC236}">
                <a16:creationId xmlns:a16="http://schemas.microsoft.com/office/drawing/2014/main" id="{78E4E24C-DCA8-1445-A0F3-B3F045F955B7}"/>
              </a:ext>
            </a:extLst>
          </p:cNvPr>
          <p:cNvSpPr txBox="1"/>
          <p:nvPr/>
        </p:nvSpPr>
        <p:spPr>
          <a:xfrm>
            <a:off x="8678694" y="3198168"/>
            <a:ext cx="1067921" cy="46166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93" name="Picture 92">
            <a:extLst>
              <a:ext uri="{FF2B5EF4-FFF2-40B4-BE49-F238E27FC236}">
                <a16:creationId xmlns:a16="http://schemas.microsoft.com/office/drawing/2014/main" id="{F24EE8B9-7300-904D-A96A-1BBD65D6D2CF}"/>
              </a:ext>
            </a:extLst>
          </p:cNvPr>
          <p:cNvPicPr>
            <a:picLocks noChangeAspect="1"/>
          </p:cNvPicPr>
          <p:nvPr/>
        </p:nvPicPr>
        <p:blipFill>
          <a:blip r:embed="rId12">
            <a:alphaModFix amt="50000"/>
          </a:blip>
          <a:stretch>
            <a:fillRect/>
          </a:stretch>
        </p:blipFill>
        <p:spPr>
          <a:xfrm>
            <a:off x="7423986" y="2803253"/>
            <a:ext cx="1122276" cy="1271126"/>
          </a:xfrm>
          <a:prstGeom prst="rect">
            <a:avLst/>
          </a:prstGeom>
        </p:spPr>
      </p:pic>
      <p:sp>
        <p:nvSpPr>
          <p:cNvPr id="94" name="TextBox 93">
            <a:extLst>
              <a:ext uri="{FF2B5EF4-FFF2-40B4-BE49-F238E27FC236}">
                <a16:creationId xmlns:a16="http://schemas.microsoft.com/office/drawing/2014/main" id="{46578C2E-619E-404D-B337-C41FE864FD81}"/>
              </a:ext>
            </a:extLst>
          </p:cNvPr>
          <p:cNvSpPr txBox="1"/>
          <p:nvPr/>
        </p:nvSpPr>
        <p:spPr>
          <a:xfrm>
            <a:off x="7481623" y="3223373"/>
            <a:ext cx="1007007" cy="43088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sp>
        <p:nvSpPr>
          <p:cNvPr id="106" name="TextBox 105">
            <a:extLst>
              <a:ext uri="{FF2B5EF4-FFF2-40B4-BE49-F238E27FC236}">
                <a16:creationId xmlns:a16="http://schemas.microsoft.com/office/drawing/2014/main" id="{75EBA429-D7DC-6A4D-B702-E9E84BA4D99F}"/>
              </a:ext>
            </a:extLst>
          </p:cNvPr>
          <p:cNvSpPr txBox="1"/>
          <p:nvPr/>
        </p:nvSpPr>
        <p:spPr>
          <a:xfrm>
            <a:off x="906427" y="1393010"/>
            <a:ext cx="64953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Admins</a:t>
            </a:r>
          </a:p>
        </p:txBody>
      </p:sp>
      <p:pic>
        <p:nvPicPr>
          <p:cNvPr id="110" name="Picture 109" descr="Icon&#10;&#10;Description automatically generated">
            <a:extLst>
              <a:ext uri="{FF2B5EF4-FFF2-40B4-BE49-F238E27FC236}">
                <a16:creationId xmlns:a16="http://schemas.microsoft.com/office/drawing/2014/main" id="{8E0E0FB7-551C-8848-9076-54E38ABDD26F}"/>
              </a:ext>
            </a:extLst>
          </p:cNvPr>
          <p:cNvPicPr>
            <a:picLocks noChangeAspect="1"/>
          </p:cNvPicPr>
          <p:nvPr/>
        </p:nvPicPr>
        <p:blipFill>
          <a:blip r:embed="rId15"/>
          <a:stretch>
            <a:fillRect/>
          </a:stretch>
        </p:blipFill>
        <p:spPr>
          <a:xfrm>
            <a:off x="1073757" y="1042531"/>
            <a:ext cx="314876" cy="356859"/>
          </a:xfrm>
          <a:prstGeom prst="rect">
            <a:avLst/>
          </a:prstGeom>
        </p:spPr>
      </p:pic>
      <p:sp>
        <p:nvSpPr>
          <p:cNvPr id="111" name="TextBox 110">
            <a:extLst>
              <a:ext uri="{FF2B5EF4-FFF2-40B4-BE49-F238E27FC236}">
                <a16:creationId xmlns:a16="http://schemas.microsoft.com/office/drawing/2014/main" id="{E9944E7A-8D87-954D-A28E-1E2FABCD9637}"/>
              </a:ext>
            </a:extLst>
          </p:cNvPr>
          <p:cNvSpPr txBox="1"/>
          <p:nvPr/>
        </p:nvSpPr>
        <p:spPr>
          <a:xfrm>
            <a:off x="823872" y="2133192"/>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12" name="Picture 111" descr="Icon&#10;&#10;Description automatically generated">
            <a:extLst>
              <a:ext uri="{FF2B5EF4-FFF2-40B4-BE49-F238E27FC236}">
                <a16:creationId xmlns:a16="http://schemas.microsoft.com/office/drawing/2014/main" id="{9C7D05C8-2DC0-DA40-9F44-4CA4C817E6A1}"/>
              </a:ext>
            </a:extLst>
          </p:cNvPr>
          <p:cNvPicPr>
            <a:picLocks noChangeAspect="1"/>
          </p:cNvPicPr>
          <p:nvPr/>
        </p:nvPicPr>
        <p:blipFill>
          <a:blip r:embed="rId16"/>
          <a:stretch>
            <a:fillRect/>
          </a:stretch>
        </p:blipFill>
        <p:spPr>
          <a:xfrm>
            <a:off x="1037022" y="1818988"/>
            <a:ext cx="388347" cy="262396"/>
          </a:xfrm>
          <a:prstGeom prst="rect">
            <a:avLst/>
          </a:prstGeom>
        </p:spPr>
      </p:pic>
      <p:sp>
        <p:nvSpPr>
          <p:cNvPr id="113" name="TextBox 112">
            <a:extLst>
              <a:ext uri="{FF2B5EF4-FFF2-40B4-BE49-F238E27FC236}">
                <a16:creationId xmlns:a16="http://schemas.microsoft.com/office/drawing/2014/main" id="{36F23F57-D5DF-E542-B0F1-6679B43812BE}"/>
              </a:ext>
            </a:extLst>
          </p:cNvPr>
          <p:cNvSpPr txBox="1"/>
          <p:nvPr/>
        </p:nvSpPr>
        <p:spPr>
          <a:xfrm>
            <a:off x="902420" y="4514029"/>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14" name="Picture 113" descr="Icon&#10;&#10;Description automatically generated">
            <a:extLst>
              <a:ext uri="{FF2B5EF4-FFF2-40B4-BE49-F238E27FC236}">
                <a16:creationId xmlns:a16="http://schemas.microsoft.com/office/drawing/2014/main" id="{500523FF-595F-1B4B-B7C8-57D43943ADCB}"/>
              </a:ext>
            </a:extLst>
          </p:cNvPr>
          <p:cNvPicPr>
            <a:picLocks noChangeAspect="1"/>
          </p:cNvPicPr>
          <p:nvPr/>
        </p:nvPicPr>
        <p:blipFill>
          <a:blip r:embed="rId17"/>
          <a:stretch>
            <a:fillRect/>
          </a:stretch>
        </p:blipFill>
        <p:spPr>
          <a:xfrm>
            <a:off x="1037022" y="4115857"/>
            <a:ext cx="388347" cy="346364"/>
          </a:xfrm>
          <a:prstGeom prst="rect">
            <a:avLst/>
          </a:prstGeom>
        </p:spPr>
      </p:pic>
      <p:sp>
        <p:nvSpPr>
          <p:cNvPr id="115" name="TextBox 114">
            <a:extLst>
              <a:ext uri="{FF2B5EF4-FFF2-40B4-BE49-F238E27FC236}">
                <a16:creationId xmlns:a16="http://schemas.microsoft.com/office/drawing/2014/main" id="{0E361481-935B-6C4F-83F7-9EE979E1DB20}"/>
              </a:ext>
            </a:extLst>
          </p:cNvPr>
          <p:cNvSpPr txBox="1"/>
          <p:nvPr/>
        </p:nvSpPr>
        <p:spPr>
          <a:xfrm>
            <a:off x="772577" y="2952889"/>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16" name="Picture 115" descr="Icon&#10;&#10;Description automatically generated">
            <a:extLst>
              <a:ext uri="{FF2B5EF4-FFF2-40B4-BE49-F238E27FC236}">
                <a16:creationId xmlns:a16="http://schemas.microsoft.com/office/drawing/2014/main" id="{20D93408-F3CC-D84C-B955-B6291D21F850}"/>
              </a:ext>
            </a:extLst>
          </p:cNvPr>
          <p:cNvPicPr>
            <a:picLocks noChangeAspect="1"/>
          </p:cNvPicPr>
          <p:nvPr/>
        </p:nvPicPr>
        <p:blipFill>
          <a:blip r:embed="rId18"/>
          <a:stretch>
            <a:fillRect/>
          </a:stretch>
        </p:blipFill>
        <p:spPr>
          <a:xfrm>
            <a:off x="1017500" y="2559170"/>
            <a:ext cx="427388" cy="341911"/>
          </a:xfrm>
          <a:prstGeom prst="rect">
            <a:avLst/>
          </a:prstGeom>
        </p:spPr>
      </p:pic>
      <p:sp>
        <p:nvSpPr>
          <p:cNvPr id="117" name="TextBox 116">
            <a:extLst>
              <a:ext uri="{FF2B5EF4-FFF2-40B4-BE49-F238E27FC236}">
                <a16:creationId xmlns:a16="http://schemas.microsoft.com/office/drawing/2014/main" id="{A5B85E5C-DB7F-FD49-9F21-E57EB003D907}"/>
              </a:ext>
            </a:extLst>
          </p:cNvPr>
          <p:cNvSpPr txBox="1"/>
          <p:nvPr/>
        </p:nvSpPr>
        <p:spPr>
          <a:xfrm>
            <a:off x="830284" y="5275203"/>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18" name="Picture 117" descr="Icon&#10;&#10;Description automatically generated">
            <a:extLst>
              <a:ext uri="{FF2B5EF4-FFF2-40B4-BE49-F238E27FC236}">
                <a16:creationId xmlns:a16="http://schemas.microsoft.com/office/drawing/2014/main" id="{B2A5CAAC-B687-694B-AE4E-AC9CEA531B98}"/>
              </a:ext>
            </a:extLst>
          </p:cNvPr>
          <p:cNvPicPr>
            <a:picLocks noChangeAspect="1"/>
          </p:cNvPicPr>
          <p:nvPr/>
        </p:nvPicPr>
        <p:blipFill>
          <a:blip r:embed="rId19"/>
          <a:stretch>
            <a:fillRect/>
          </a:stretch>
        </p:blipFill>
        <p:spPr>
          <a:xfrm>
            <a:off x="1068506" y="4940007"/>
            <a:ext cx="325372" cy="283388"/>
          </a:xfrm>
          <a:prstGeom prst="rect">
            <a:avLst/>
          </a:prstGeom>
        </p:spPr>
      </p:pic>
      <p:pic>
        <p:nvPicPr>
          <p:cNvPr id="119" name="Picture 118">
            <a:extLst>
              <a:ext uri="{FF2B5EF4-FFF2-40B4-BE49-F238E27FC236}">
                <a16:creationId xmlns:a16="http://schemas.microsoft.com/office/drawing/2014/main" id="{96774694-D6A4-F94D-B451-F93EC565FED2}"/>
              </a:ext>
            </a:extLst>
          </p:cNvPr>
          <p:cNvPicPr>
            <a:picLocks noChangeAspect="1"/>
          </p:cNvPicPr>
          <p:nvPr/>
        </p:nvPicPr>
        <p:blipFill>
          <a:blip r:embed="rId20"/>
          <a:srcRect/>
          <a:stretch/>
        </p:blipFill>
        <p:spPr>
          <a:xfrm>
            <a:off x="1041451" y="5693485"/>
            <a:ext cx="342297" cy="350647"/>
          </a:xfrm>
          <a:prstGeom prst="rect">
            <a:avLst/>
          </a:prstGeom>
        </p:spPr>
      </p:pic>
      <p:sp>
        <p:nvSpPr>
          <p:cNvPr id="120" name="TextBox 119">
            <a:extLst>
              <a:ext uri="{FF2B5EF4-FFF2-40B4-BE49-F238E27FC236}">
                <a16:creationId xmlns:a16="http://schemas.microsoft.com/office/drawing/2014/main" id="{D28430F2-FED8-BC45-AB54-CAD84429A674}"/>
              </a:ext>
            </a:extLst>
          </p:cNvPr>
          <p:cNvSpPr txBox="1"/>
          <p:nvPr/>
        </p:nvSpPr>
        <p:spPr>
          <a:xfrm>
            <a:off x="913642" y="6064912"/>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pic>
        <p:nvPicPr>
          <p:cNvPr id="121" name="Picture 120" descr="Icon&#10;&#10;Description automatically generated">
            <a:extLst>
              <a:ext uri="{FF2B5EF4-FFF2-40B4-BE49-F238E27FC236}">
                <a16:creationId xmlns:a16="http://schemas.microsoft.com/office/drawing/2014/main" id="{EE8C9B69-FDE8-204F-9C37-659DA8E1DE76}"/>
              </a:ext>
            </a:extLst>
          </p:cNvPr>
          <p:cNvPicPr>
            <a:picLocks noChangeAspect="1"/>
          </p:cNvPicPr>
          <p:nvPr/>
        </p:nvPicPr>
        <p:blipFill>
          <a:blip r:embed="rId21"/>
          <a:stretch>
            <a:fillRect/>
          </a:stretch>
        </p:blipFill>
        <p:spPr>
          <a:xfrm>
            <a:off x="1037377" y="3371173"/>
            <a:ext cx="387638" cy="281919"/>
          </a:xfrm>
          <a:prstGeom prst="rect">
            <a:avLst/>
          </a:prstGeom>
        </p:spPr>
      </p:pic>
      <p:sp>
        <p:nvSpPr>
          <p:cNvPr id="122" name="TextBox 121">
            <a:extLst>
              <a:ext uri="{FF2B5EF4-FFF2-40B4-BE49-F238E27FC236}">
                <a16:creationId xmlns:a16="http://schemas.microsoft.com/office/drawing/2014/main" id="{33921A37-E929-7D44-954D-DABFAF334F08}"/>
              </a:ext>
            </a:extLst>
          </p:cNvPr>
          <p:cNvSpPr txBox="1"/>
          <p:nvPr/>
        </p:nvSpPr>
        <p:spPr>
          <a:xfrm>
            <a:off x="816661" y="3697573"/>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pic>
        <p:nvPicPr>
          <p:cNvPr id="123" name="Picture 122">
            <a:extLst>
              <a:ext uri="{FF2B5EF4-FFF2-40B4-BE49-F238E27FC236}">
                <a16:creationId xmlns:a16="http://schemas.microsoft.com/office/drawing/2014/main" id="{3F1A52C5-FF6D-A240-9965-C335D3A1F72C}"/>
              </a:ext>
            </a:extLst>
          </p:cNvPr>
          <p:cNvPicPr>
            <a:picLocks noChangeAspect="1"/>
          </p:cNvPicPr>
          <p:nvPr/>
        </p:nvPicPr>
        <p:blipFill rotWithShape="1">
          <a:blip r:embed="rId22" cstate="hqprint">
            <a:duotone>
              <a:schemeClr val="accent1">
                <a:shade val="45000"/>
                <a:satMod val="135000"/>
              </a:schemeClr>
              <a:prstClr val="white"/>
            </a:duotone>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spTree>
    <p:extLst>
      <p:ext uri="{BB962C8B-B14F-4D97-AF65-F5344CB8AC3E}">
        <p14:creationId xmlns:p14="http://schemas.microsoft.com/office/powerpoint/2010/main" val="417343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56904" y="877541"/>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325"/>
              <a:ext cx="7830557" cy="290948"/>
              <a:chOff x="2184364" y="5078438"/>
              <a:chExt cx="7830557" cy="290948"/>
            </a:xfrm>
          </p:grpSpPr>
          <p:sp>
            <p:nvSpPr>
              <p:cNvPr id="2" name="Rectangle 1">
                <a:extLst>
                  <a:ext uri="{FF2B5EF4-FFF2-40B4-BE49-F238E27FC236}">
                    <a16:creationId xmlns:a16="http://schemas.microsoft.com/office/drawing/2014/main" id="{B2B6BC4E-0A9F-8247-82B1-636B4490BAE9}"/>
                  </a:ext>
                </a:extLst>
              </p:cNvPr>
              <p:cNvSpPr/>
              <p:nvPr/>
            </p:nvSpPr>
            <p:spPr>
              <a:xfrm>
                <a:off x="2184364" y="5085206"/>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438"/>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6" y="1046866"/>
                <a:ext cx="966931" cy="771138"/>
                <a:chOff x="10479236"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6"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37557" y="1909848"/>
                <a:ext cx="1050288" cy="812668"/>
                <a:chOff x="10437559" y="1931128"/>
                <a:chExt cx="1050288"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37559" y="2343686"/>
                  <a:ext cx="10502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Infrastructure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906427" y="1042531"/>
                <a:ext cx="649537" cy="612089"/>
                <a:chOff x="906427" y="1042531"/>
                <a:chExt cx="649537" cy="612089"/>
              </a:xfrm>
            </p:grpSpPr>
            <p:sp>
              <p:nvSpPr>
                <p:cNvPr id="196" name="TextBox 195">
                  <a:extLst>
                    <a:ext uri="{FF2B5EF4-FFF2-40B4-BE49-F238E27FC236}">
                      <a16:creationId xmlns:a16="http://schemas.microsoft.com/office/drawing/2014/main" id="{D877FB2C-C401-C947-BAB0-3112485095CB}"/>
                    </a:ext>
                  </a:extLst>
                </p:cNvPr>
                <p:cNvSpPr txBox="1"/>
                <p:nvPr/>
              </p:nvSpPr>
              <p:spPr>
                <a:xfrm>
                  <a:off x="906427" y="1393010"/>
                  <a:ext cx="64953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Admins</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18208" y="1711816"/>
              <a:ext cx="7355584" cy="2352747"/>
              <a:chOff x="2418208" y="1711816"/>
              <a:chExt cx="7355584"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2418208" y="2793437"/>
                <a:ext cx="7355584" cy="1271126"/>
                <a:chOff x="2418208" y="2793437"/>
                <a:chExt cx="7355584"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86401" y="1741625"/>
                    <a:ext cx="1360008"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8" name="Group 7">
                  <a:extLst>
                    <a:ext uri="{FF2B5EF4-FFF2-40B4-BE49-F238E27FC236}">
                      <a16:creationId xmlns:a16="http://schemas.microsoft.com/office/drawing/2014/main" id="{92123290-2D8C-E34D-BE8E-BEB4DE6BAE5D}"/>
                    </a:ext>
                  </a:extLst>
                </p:cNvPr>
                <p:cNvGrpSpPr/>
                <p:nvPr/>
              </p:nvGrpSpPr>
              <p:grpSpPr>
                <a:xfrm>
                  <a:off x="2418208" y="2793437"/>
                  <a:ext cx="1122276" cy="1271126"/>
                  <a:chOff x="3803954" y="1226196"/>
                  <a:chExt cx="1429230" cy="1618791"/>
                </a:xfrm>
              </p:grpSpPr>
              <p:pic>
                <p:nvPicPr>
                  <p:cNvPr id="71" name="Picture 70">
                    <a:extLst>
                      <a:ext uri="{FF2B5EF4-FFF2-40B4-BE49-F238E27FC236}">
                        <a16:creationId xmlns:a16="http://schemas.microsoft.com/office/drawing/2014/main" id="{615CECAB-2F39-3A42-A1FD-2E0D44E58819}"/>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3" name="TextBox 102">
                    <a:extLst>
                      <a:ext uri="{FF2B5EF4-FFF2-40B4-BE49-F238E27FC236}">
                        <a16:creationId xmlns:a16="http://schemas.microsoft.com/office/drawing/2014/main" id="{CF55D185-E5D9-8848-8BDC-1C0D8A72D1EB}"/>
                      </a:ext>
                    </a:extLst>
                  </p:cNvPr>
                  <p:cNvSpPr txBox="1"/>
                  <p:nvPr/>
                </p:nvSpPr>
                <p:spPr>
                  <a:xfrm>
                    <a:off x="3925327" y="1653434"/>
                    <a:ext cx="118648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t>
                    </a:r>
                    <a:r>
                      <a:rPr lang="en-US" sz="1100" b="1"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&amp;</a:t>
                    </a:r>
                    <a:endPar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60062" y="1653434"/>
                    <a:ext cx="91701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2E3844"/>
                        </a:solidFill>
                        <a:latin typeface="Roboto Light" panose="02000000000000000000" pitchFamily="2" charset="0"/>
                        <a:ea typeface="Roboto Light" panose="02000000000000000000" pitchFamily="2" charset="0"/>
                        <a:cs typeface="Roboto Light" panose="02000000000000000000" pitchFamily="2" charset="0"/>
                      </a:rPr>
                      <a:t>Security</a:t>
                    </a:r>
                    <a:endPar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10" name="Group 109">
                  <a:extLst>
                    <a:ext uri="{FF2B5EF4-FFF2-40B4-BE49-F238E27FC236}">
                      <a16:creationId xmlns:a16="http://schemas.microsoft.com/office/drawing/2014/main" id="{B4266408-DAC3-7D34-1FFF-34B2FCC95DC6}"/>
                    </a:ext>
                  </a:extLst>
                </p:cNvPr>
                <p:cNvGrpSpPr/>
                <p:nvPr/>
              </p:nvGrpSpPr>
              <p:grpSpPr>
                <a:xfrm>
                  <a:off x="4911531" y="2793437"/>
                  <a:ext cx="1122276" cy="1271126"/>
                  <a:chOff x="3803954" y="1226196"/>
                  <a:chExt cx="1429230" cy="1618791"/>
                </a:xfrm>
              </p:grpSpPr>
              <p:pic>
                <p:nvPicPr>
                  <p:cNvPr id="111" name="Picture 110">
                    <a:extLst>
                      <a:ext uri="{FF2B5EF4-FFF2-40B4-BE49-F238E27FC236}">
                        <a16:creationId xmlns:a16="http://schemas.microsoft.com/office/drawing/2014/main" id="{69E19FAE-AE1F-CE49-DB0F-F7BD049068BB}"/>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12" name="TextBox 111">
                    <a:extLst>
                      <a:ext uri="{FF2B5EF4-FFF2-40B4-BE49-F238E27FC236}">
                        <a16:creationId xmlns:a16="http://schemas.microsoft.com/office/drawing/2014/main" id="{3A8518BD-8A10-184C-D3D6-2952537EDD2A}"/>
                      </a:ext>
                    </a:extLst>
                  </p:cNvPr>
                  <p:cNvSpPr txBox="1"/>
                  <p:nvPr/>
                </p:nvSpPr>
                <p:spPr>
                  <a:xfrm>
                    <a:off x="3877359" y="1653436"/>
                    <a:ext cx="1282434"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7418483" y="2793437"/>
                  <a:ext cx="1122276" cy="1271126"/>
                  <a:chOff x="5408948" y="1226196"/>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stretch>
                    <a:fillRect/>
                  </a:stretch>
                </p:blipFill>
                <p:spPr>
                  <a:xfrm>
                    <a:off x="5408948" y="1226196"/>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5486272" y="1766173"/>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6163210" y="2793437"/>
                  <a:ext cx="1122276" cy="1271126"/>
                  <a:chOff x="2222709"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stretch>
                    <a:fillRect/>
                  </a:stretch>
                </p:blipFill>
                <p:spPr>
                  <a:xfrm>
                    <a:off x="2222709"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2485968"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2E3844"/>
                        </a:solidFill>
                        <a:latin typeface="Roboto Light" panose="02000000000000000000" pitchFamily="2" charset="0"/>
                        <a:ea typeface="Roboto Light" panose="02000000000000000000" pitchFamily="2" charset="0"/>
                        <a:cs typeface="Roboto Light" panose="02000000000000000000" pitchFamily="2" charset="0"/>
                      </a:rPr>
                      <a:t>Security</a:t>
                    </a:r>
                    <a:endPar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algn="ctr"/>
                  <a:r>
                    <a:rPr lang="en-US" sz="1100">
                      <a:latin typeface="Roboto" panose="02000000000000000000" pitchFamily="2" charset="0"/>
                      <a:ea typeface="Roboto" panose="02000000000000000000" pitchFamily="2" charset="0"/>
                      <a:cs typeface="Roboto" panose="02000000000000000000" pitchFamily="2" charset="0"/>
                    </a:rPr>
                    <a:t>Seamless &amp; Secure</a:t>
                  </a:r>
                </a:p>
                <a:p>
                  <a:pPr algn="ctr"/>
                  <a:r>
                    <a:rPr lang="en-US" sz="1100">
                      <a:latin typeface="Roboto" panose="02000000000000000000" pitchFamily="2" charset="0"/>
                      <a:ea typeface="Roboto" panose="02000000000000000000" pitchFamily="2" charset="0"/>
                      <a:cs typeface="Roboto" panose="02000000000000000000" pitchFamily="2" charset="0"/>
                    </a:rPr>
                    <a:t>Access for</a:t>
                  </a:r>
                  <a:br>
                    <a:rPr lang="en-US" sz="1100">
                      <a:latin typeface="Roboto" panose="02000000000000000000" pitchFamily="2" charset="0"/>
                      <a:ea typeface="Roboto" panose="02000000000000000000" pitchFamily="2" charset="0"/>
                      <a:cs typeface="Roboto" panose="02000000000000000000" pitchFamily="2" charset="0"/>
                    </a:rPr>
                  </a:br>
                  <a:r>
                    <a:rPr lang="en-US" sz="1100">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algn="ctr"/>
                  <a:r>
                    <a:rPr lang="en-US" sz="1100">
                      <a:latin typeface="Roboto" panose="02000000000000000000" pitchFamily="2" charset="0"/>
                      <a:ea typeface="Roboto" panose="02000000000000000000" pitchFamily="2" charset="0"/>
                      <a:cs typeface="Roboto" panose="02000000000000000000" pitchFamily="2" charset="0"/>
                    </a:rPr>
                    <a:t>Intelligent</a:t>
                  </a:r>
                </a:p>
                <a:p>
                  <a:pPr algn="ctr"/>
                  <a:r>
                    <a:rPr lang="en-US" sz="1100">
                      <a:latin typeface="Roboto" panose="02000000000000000000" pitchFamily="2" charset="0"/>
                      <a:ea typeface="Roboto" panose="02000000000000000000" pitchFamily="2" charset="0"/>
                      <a:cs typeface="Roboto" panose="02000000000000000000" pitchFamily="2" charset="0"/>
                    </a:rPr>
                    <a:t>Privilege</a:t>
                  </a:r>
                  <a:br>
                    <a:rPr lang="en-US" sz="1100">
                      <a:latin typeface="Roboto" panose="02000000000000000000" pitchFamily="2" charset="0"/>
                      <a:ea typeface="Roboto" panose="02000000000000000000" pitchFamily="2" charset="0"/>
                      <a:cs typeface="Roboto" panose="02000000000000000000" pitchFamily="2" charset="0"/>
                    </a:rPr>
                  </a:br>
                  <a:r>
                    <a:rPr lang="en-US" sz="1100">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algn="ctr"/>
                  <a:r>
                    <a:rPr lang="en-US" sz="1100" dirty="0">
                      <a:latin typeface="Roboto" panose="02000000000000000000" pitchFamily="2" charset="0"/>
                      <a:ea typeface="Roboto" panose="02000000000000000000" pitchFamily="2" charset="0"/>
                      <a:cs typeface="Roboto" panose="02000000000000000000" pitchFamily="2" charset="0"/>
                    </a:rPr>
                    <a:t>Flexible Identity</a:t>
                  </a:r>
                  <a:br>
                    <a:rPr lang="en-US" sz="1100" dirty="0">
                      <a:latin typeface="Roboto" panose="02000000000000000000" pitchFamily="2" charset="0"/>
                      <a:ea typeface="Roboto" panose="02000000000000000000" pitchFamily="2" charset="0"/>
                      <a:cs typeface="Roboto" panose="02000000000000000000" pitchFamily="2" charset="0"/>
                    </a:rPr>
                  </a:br>
                  <a:r>
                    <a:rPr lang="en-US" sz="1100" dirty="0">
                      <a:latin typeface="Roboto" panose="02000000000000000000" pitchFamily="2" charset="0"/>
                      <a:ea typeface="Roboto" panose="02000000000000000000" pitchFamily="2" charset="0"/>
                      <a:cs typeface="Roboto" panose="02000000000000000000" pitchFamily="2" charset="0"/>
                    </a:rPr>
                    <a:t>Automation &amp; </a:t>
                  </a:r>
                </a:p>
                <a:p>
                  <a:pPr algn="ctr"/>
                  <a:r>
                    <a:rPr lang="en-US" sz="1100" dirty="0">
                      <a:latin typeface="Roboto" panose="02000000000000000000" pitchFamily="2" charset="0"/>
                      <a:ea typeface="Roboto" panose="02000000000000000000" pitchFamily="2" charset="0"/>
                      <a:cs typeface="Roboto" panose="02000000000000000000" pitchFamily="2" charset="0"/>
                    </a:rPr>
                    <a:t>Orchestration</a:t>
                  </a:r>
                </a:p>
              </p:txBody>
            </p:sp>
          </p:grpSp>
        </p:grpSp>
      </p:grpSp>
    </p:spTree>
    <p:extLst>
      <p:ext uri="{BB962C8B-B14F-4D97-AF65-F5344CB8AC3E}">
        <p14:creationId xmlns:p14="http://schemas.microsoft.com/office/powerpoint/2010/main" val="342509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95B6-1F30-E64D-B055-AFB346568BD2}"/>
              </a:ext>
            </a:extLst>
          </p:cNvPr>
          <p:cNvSpPr>
            <a:spLocks noGrp="1"/>
          </p:cNvSpPr>
          <p:nvPr>
            <p:ph type="title"/>
          </p:nvPr>
        </p:nvSpPr>
        <p:spPr>
          <a:xfrm>
            <a:off x="3804605" y="2978210"/>
            <a:ext cx="6654628" cy="923330"/>
          </a:xfrm>
        </p:spPr>
        <p:txBody>
          <a:bodyPr/>
          <a:lstStyle/>
          <a:p>
            <a:r>
              <a:rPr lang="en-US" dirty="0"/>
              <a:t>Thank You</a:t>
            </a:r>
          </a:p>
        </p:txBody>
      </p:sp>
      <p:sp>
        <p:nvSpPr>
          <p:cNvPr id="3" name="Slide Number Placeholder 2">
            <a:extLst>
              <a:ext uri="{FF2B5EF4-FFF2-40B4-BE49-F238E27FC236}">
                <a16:creationId xmlns:a16="http://schemas.microsoft.com/office/drawing/2014/main" id="{DB2B27E9-6257-634D-BE88-7392B76897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C4DAF8E-FDD9-D749-9BB5-653BA8DA8860}" type="slidenum">
              <a:rPr kumimoji="0" lang="en-US" sz="800" b="0" i="0" u="none" strike="noStrike" kern="1200" cap="none" spc="0" normalizeH="0" baseline="0" noProof="0" smtClean="0">
                <a:ln>
                  <a:noFill/>
                </a:ln>
                <a:solidFill>
                  <a:srgbClr val="FFFFFF"/>
                </a:solidFill>
                <a:effectLst/>
                <a:uLnTx/>
                <a:uFillTx/>
                <a:latin typeface="Roboto Th"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FFFFFF"/>
              </a:solidFill>
              <a:effectLst/>
              <a:uLnTx/>
              <a:uFillTx/>
              <a:latin typeface="Roboto Th" pitchFamily="2" charset="0"/>
              <a:cs typeface="+mn-cs"/>
            </a:endParaRPr>
          </a:p>
        </p:txBody>
      </p:sp>
    </p:spTree>
    <p:extLst>
      <p:ext uri="{BB962C8B-B14F-4D97-AF65-F5344CB8AC3E}">
        <p14:creationId xmlns:p14="http://schemas.microsoft.com/office/powerpoint/2010/main" val="59415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044A2C-A15C-1AEE-1F13-505A45A527BF}"/>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56904" y="877541"/>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B7CD7C85-7A82-0470-E4E8-8A316B416D62}"/>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841D5C9-A238-C32D-CE6D-F3431F2A1BFB}"/>
                </a:ext>
              </a:extLst>
            </p:cNvPr>
            <p:cNvGrpSpPr/>
            <p:nvPr/>
          </p:nvGrpSpPr>
          <p:grpSpPr>
            <a:xfrm>
              <a:off x="3365945" y="1711816"/>
              <a:ext cx="5460111" cy="867523"/>
              <a:chOff x="3365945" y="1711816"/>
              <a:chExt cx="5460111" cy="867523"/>
            </a:xfrm>
          </p:grpSpPr>
          <p:pic>
            <p:nvPicPr>
              <p:cNvPr id="84" name="Picture 83" descr="Graphical user interface, application&#10;&#10;Description automatically generated">
                <a:extLst>
                  <a:ext uri="{FF2B5EF4-FFF2-40B4-BE49-F238E27FC236}">
                    <a16:creationId xmlns:a16="http://schemas.microsoft.com/office/drawing/2014/main" id="{C0C827E8-AB00-EC8C-6FB1-06276D2317BE}"/>
                  </a:ext>
                </a:extLst>
              </p:cNvPr>
              <p:cNvPicPr>
                <a:picLocks noChangeAspect="1"/>
              </p:cNvPicPr>
              <p:nvPr/>
            </p:nvPicPr>
            <p:blipFill>
              <a:blip r:embed="rId3"/>
              <a:stretch>
                <a:fillRect/>
              </a:stretch>
            </p:blipFill>
            <p:spPr>
              <a:xfrm>
                <a:off x="3365945" y="1711816"/>
                <a:ext cx="5460111" cy="867523"/>
              </a:xfrm>
              <a:prstGeom prst="rect">
                <a:avLst/>
              </a:prstGeom>
            </p:spPr>
          </p:pic>
          <p:sp>
            <p:nvSpPr>
              <p:cNvPr id="86" name="TextBox 85">
                <a:extLst>
                  <a:ext uri="{FF2B5EF4-FFF2-40B4-BE49-F238E27FC236}">
                    <a16:creationId xmlns:a16="http://schemas.microsoft.com/office/drawing/2014/main" id="{A737C70A-1728-E8F7-939E-8B6013087EB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7" name="TextBox 86">
                <a:extLst>
                  <a:ext uri="{FF2B5EF4-FFF2-40B4-BE49-F238E27FC236}">
                    <a16:creationId xmlns:a16="http://schemas.microsoft.com/office/drawing/2014/main" id="{6795926E-4100-0AA2-DAB0-437A9093856B}"/>
                  </a:ext>
                </a:extLst>
              </p:cNvPr>
              <p:cNvSpPr txBox="1"/>
              <p:nvPr/>
            </p:nvSpPr>
            <p:spPr>
              <a:xfrm>
                <a:off x="5373398" y="1845495"/>
                <a:ext cx="1445205" cy="6001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a:ea typeface="Roboto"/>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a:ea typeface="Roboto"/>
                    <a:cs typeface="Roboto" panose="02000000000000000000" pitchFamily="2" charset="0"/>
                  </a:rPr>
                  <a:t>Controls</a:t>
                </a:r>
              </a:p>
            </p:txBody>
          </p:sp>
          <p:sp>
            <p:nvSpPr>
              <p:cNvPr id="110" name="TextBox 109">
                <a:extLst>
                  <a:ext uri="{FF2B5EF4-FFF2-40B4-BE49-F238E27FC236}">
                    <a16:creationId xmlns:a16="http://schemas.microsoft.com/office/drawing/2014/main" id="{C814CAE5-D973-9D1D-E97A-CE6DFA0B0869}"/>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sp>
          <p:nvSpPr>
            <p:cNvPr id="77" name="Rectangle 76">
              <a:extLst>
                <a:ext uri="{FF2B5EF4-FFF2-40B4-BE49-F238E27FC236}">
                  <a16:creationId xmlns:a16="http://schemas.microsoft.com/office/drawing/2014/main" id="{679BBEA2-4CAC-CC49-824F-4C0D9DD9D551}"/>
                </a:ext>
              </a:extLst>
            </p:cNvPr>
            <p:cNvSpPr/>
            <p:nvPr/>
          </p:nvSpPr>
          <p:spPr>
            <a:xfrm rot="10800000">
              <a:off x="928744" y="5780012"/>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CFD69C73-AADA-C6FE-F946-BD9CDD8D8D32}"/>
                </a:ext>
              </a:extLst>
            </p:cNvPr>
            <p:cNvPicPr>
              <a:picLocks noChangeAspect="1"/>
            </p:cNvPicPr>
            <p:nvPr/>
          </p:nvPicPr>
          <p:blipFill>
            <a:blip r:embed="rId4"/>
            <a:stretch>
              <a:fillRect/>
            </a:stretch>
          </p:blipFill>
          <p:spPr>
            <a:xfrm>
              <a:off x="2415164" y="2797982"/>
              <a:ext cx="1127999" cy="2073144"/>
            </a:xfrm>
            <a:prstGeom prst="rect">
              <a:avLst/>
            </a:prstGeom>
          </p:spPr>
        </p:pic>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5" y="1046866"/>
                <a:ext cx="966931" cy="771138"/>
                <a:chOff x="10479235"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5"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2329" y="1909848"/>
                <a:ext cx="1080745" cy="812668"/>
                <a:chOff x="10422331" y="1931128"/>
                <a:chExt cx="1080745"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2331" y="2343686"/>
                  <a:ext cx="10807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Infrastructure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stretch>
                  <a:fillRect/>
                </a:stretch>
              </p:blipFill>
              <p:spPr>
                <a:xfrm>
                  <a:off x="10772366" y="5833936"/>
                  <a:ext cx="380668" cy="324273"/>
                </a:xfrm>
                <a:prstGeom prst="rect">
                  <a:avLst/>
                </a:prstGeom>
              </p:spPr>
            </p:pic>
          </p:grpSp>
        </p:grpSp>
        <p:pic>
          <p:nvPicPr>
            <p:cNvPr id="92" name="Picture 91" descr="Icon&#10;&#10;Description automatically generated">
              <a:extLst>
                <a:ext uri="{FF2B5EF4-FFF2-40B4-BE49-F238E27FC236}">
                  <a16:creationId xmlns:a16="http://schemas.microsoft.com/office/drawing/2014/main" id="{E8EF8544-F6E6-BA97-5B86-D1C257CEBF38}"/>
                </a:ext>
              </a:extLst>
            </p:cNvPr>
            <p:cNvPicPr>
              <a:picLocks noChangeAspect="1"/>
            </p:cNvPicPr>
            <p:nvPr/>
          </p:nvPicPr>
          <p:blipFill>
            <a:blip r:embed="rId4"/>
            <a:stretch>
              <a:fillRect/>
            </a:stretch>
          </p:blipFill>
          <p:spPr>
            <a:xfrm>
              <a:off x="8643577" y="2797982"/>
              <a:ext cx="1127999" cy="2073144"/>
            </a:xfrm>
            <a:prstGeom prst="rect">
              <a:avLst/>
            </a:prstGeom>
          </p:spPr>
        </p:pic>
        <p:pic>
          <p:nvPicPr>
            <p:cNvPr id="91" name="Picture 90" descr="Icon&#10;&#10;Description automatically generated">
              <a:extLst>
                <a:ext uri="{FF2B5EF4-FFF2-40B4-BE49-F238E27FC236}">
                  <a16:creationId xmlns:a16="http://schemas.microsoft.com/office/drawing/2014/main" id="{CE2354B4-5401-4DEF-1AEA-39DB8EFEB12F}"/>
                </a:ext>
              </a:extLst>
            </p:cNvPr>
            <p:cNvPicPr>
              <a:picLocks noChangeAspect="1"/>
            </p:cNvPicPr>
            <p:nvPr/>
          </p:nvPicPr>
          <p:blipFill>
            <a:blip r:embed="rId4"/>
            <a:stretch>
              <a:fillRect/>
            </a:stretch>
          </p:blipFill>
          <p:spPr>
            <a:xfrm>
              <a:off x="7399394" y="2797982"/>
              <a:ext cx="1127999" cy="2073144"/>
            </a:xfrm>
            <a:prstGeom prst="rect">
              <a:avLst/>
            </a:prstGeom>
          </p:spPr>
        </p:pic>
        <p:pic>
          <p:nvPicPr>
            <p:cNvPr id="88" name="Picture 87" descr="Icon&#10;&#10;Description automatically generated">
              <a:extLst>
                <a:ext uri="{FF2B5EF4-FFF2-40B4-BE49-F238E27FC236}">
                  <a16:creationId xmlns:a16="http://schemas.microsoft.com/office/drawing/2014/main" id="{AF4FFB43-B996-6526-8419-A2F4F9B338D0}"/>
                </a:ext>
              </a:extLst>
            </p:cNvPr>
            <p:cNvPicPr>
              <a:picLocks noChangeAspect="1"/>
            </p:cNvPicPr>
            <p:nvPr/>
          </p:nvPicPr>
          <p:blipFill>
            <a:blip r:embed="rId4"/>
            <a:stretch>
              <a:fillRect/>
            </a:stretch>
          </p:blipFill>
          <p:spPr>
            <a:xfrm>
              <a:off x="3659348" y="2797982"/>
              <a:ext cx="1127999" cy="2073144"/>
            </a:xfrm>
            <a:prstGeom prst="rect">
              <a:avLst/>
            </a:prstGeom>
          </p:spPr>
        </p:pic>
        <p:pic>
          <p:nvPicPr>
            <p:cNvPr id="89" name="Picture 88" descr="Icon&#10;&#10;Description automatically generated">
              <a:extLst>
                <a:ext uri="{FF2B5EF4-FFF2-40B4-BE49-F238E27FC236}">
                  <a16:creationId xmlns:a16="http://schemas.microsoft.com/office/drawing/2014/main" id="{C2CAFEFA-CB61-C501-5041-2FB89B483DB7}"/>
                </a:ext>
              </a:extLst>
            </p:cNvPr>
            <p:cNvPicPr>
              <a:picLocks noChangeAspect="1"/>
            </p:cNvPicPr>
            <p:nvPr/>
          </p:nvPicPr>
          <p:blipFill>
            <a:blip r:embed="rId4"/>
            <a:stretch>
              <a:fillRect/>
            </a:stretch>
          </p:blipFill>
          <p:spPr>
            <a:xfrm>
              <a:off x="4903532" y="2797982"/>
              <a:ext cx="1127999" cy="2073144"/>
            </a:xfrm>
            <a:prstGeom prst="rect">
              <a:avLst/>
            </a:prstGeom>
          </p:spPr>
        </p:pic>
        <p:pic>
          <p:nvPicPr>
            <p:cNvPr id="90" name="Picture 89" descr="Icon&#10;&#10;Description automatically generated">
              <a:extLst>
                <a:ext uri="{FF2B5EF4-FFF2-40B4-BE49-F238E27FC236}">
                  <a16:creationId xmlns:a16="http://schemas.microsoft.com/office/drawing/2014/main" id="{D19E5076-D246-D268-B349-1EC9C069A13C}"/>
                </a:ext>
              </a:extLst>
            </p:cNvPr>
            <p:cNvPicPr>
              <a:picLocks noChangeAspect="1"/>
            </p:cNvPicPr>
            <p:nvPr/>
          </p:nvPicPr>
          <p:blipFill>
            <a:blip r:embed="rId4"/>
            <a:stretch>
              <a:fillRect/>
            </a:stretch>
          </p:blipFill>
          <p:spPr>
            <a:xfrm>
              <a:off x="6155210" y="2797982"/>
              <a:ext cx="1127999" cy="2073144"/>
            </a:xfrm>
            <a:prstGeom prst="rect">
              <a:avLst/>
            </a:prstGeom>
          </p:spPr>
        </p:pic>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906427" y="1042531"/>
                <a:ext cx="649537" cy="612089"/>
                <a:chOff x="906427" y="1042531"/>
                <a:chExt cx="649537" cy="612089"/>
              </a:xfrm>
            </p:grpSpPr>
            <p:sp>
              <p:nvSpPr>
                <p:cNvPr id="196" name="TextBox 195">
                  <a:extLst>
                    <a:ext uri="{FF2B5EF4-FFF2-40B4-BE49-F238E27FC236}">
                      <a16:creationId xmlns:a16="http://schemas.microsoft.com/office/drawing/2014/main" id="{D877FB2C-C401-C947-BAB0-3112485095CB}"/>
                    </a:ext>
                  </a:extLst>
                </p:cNvPr>
                <p:cNvSpPr txBox="1"/>
                <p:nvPr/>
              </p:nvSpPr>
              <p:spPr>
                <a:xfrm>
                  <a:off x="906427" y="1393010"/>
                  <a:ext cx="64953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Admins</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9" cy="647635"/>
                <a:chOff x="772578" y="2484861"/>
                <a:chExt cx="917239"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grpSp>
          <p:nvGrpSpPr>
            <p:cNvPr id="25" name="Group 24">
              <a:extLst>
                <a:ext uri="{FF2B5EF4-FFF2-40B4-BE49-F238E27FC236}">
                  <a16:creationId xmlns:a16="http://schemas.microsoft.com/office/drawing/2014/main" id="{3406E5CE-E497-9086-33FA-36C89F22FCD0}"/>
                </a:ext>
              </a:extLst>
            </p:cNvPr>
            <p:cNvGrpSpPr/>
            <p:nvPr/>
          </p:nvGrpSpPr>
          <p:grpSpPr>
            <a:xfrm>
              <a:off x="2513517" y="3036750"/>
              <a:ext cx="7233098" cy="638265"/>
              <a:chOff x="2531377" y="3250245"/>
              <a:chExt cx="7233098" cy="638265"/>
            </a:xfrm>
          </p:grpSpPr>
          <p:sp>
            <p:nvSpPr>
              <p:cNvPr id="102" name="TextBox 101">
                <a:extLst>
                  <a:ext uri="{FF2B5EF4-FFF2-40B4-BE49-F238E27FC236}">
                    <a16:creationId xmlns:a16="http://schemas.microsoft.com/office/drawing/2014/main" id="{A6583F61-1F7F-404D-C5E6-08F2439EB97A}"/>
                  </a:ext>
                </a:extLst>
              </p:cNvPr>
              <p:cNvSpPr txBox="1"/>
              <p:nvPr/>
            </p:nvSpPr>
            <p:spPr>
              <a:xfrm>
                <a:off x="8696554" y="3311920"/>
                <a:ext cx="1067921" cy="46166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3" name="TextBox 102">
                <a:extLst>
                  <a:ext uri="{FF2B5EF4-FFF2-40B4-BE49-F238E27FC236}">
                    <a16:creationId xmlns:a16="http://schemas.microsoft.com/office/drawing/2014/main" id="{CF55D185-E5D9-8848-8BDC-1C0D8A72D1EB}"/>
                  </a:ext>
                </a:extLst>
              </p:cNvPr>
              <p:cNvSpPr txBox="1"/>
              <p:nvPr/>
            </p:nvSpPr>
            <p:spPr>
              <a:xfrm>
                <a:off x="2531377" y="3254731"/>
                <a:ext cx="931665"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sp>
            <p:nvSpPr>
              <p:cNvPr id="109" name="TextBox 108">
                <a:extLst>
                  <a:ext uri="{FF2B5EF4-FFF2-40B4-BE49-F238E27FC236}">
                    <a16:creationId xmlns:a16="http://schemas.microsoft.com/office/drawing/2014/main" id="{43657E7A-D60B-137E-1765-63CC12C628B2}"/>
                  </a:ext>
                </a:extLst>
              </p:cNvPr>
              <p:cNvSpPr txBox="1"/>
              <p:nvPr/>
            </p:nvSpPr>
            <p:spPr>
              <a:xfrm>
                <a:off x="3883834" y="3256596"/>
                <a:ext cx="720069"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sp>
            <p:nvSpPr>
              <p:cNvPr id="112" name="TextBox 111">
                <a:extLst>
                  <a:ext uri="{FF2B5EF4-FFF2-40B4-BE49-F238E27FC236}">
                    <a16:creationId xmlns:a16="http://schemas.microsoft.com/office/drawing/2014/main" id="{3A8518BD-8A10-184C-D3D6-2952537EDD2A}"/>
                  </a:ext>
                </a:extLst>
              </p:cNvPr>
              <p:cNvSpPr txBox="1"/>
              <p:nvPr/>
            </p:nvSpPr>
            <p:spPr>
              <a:xfrm>
                <a:off x="4987031" y="3250245"/>
                <a:ext cx="1007007"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sp>
            <p:nvSpPr>
              <p:cNvPr id="129" name="TextBox 128">
                <a:extLst>
                  <a:ext uri="{FF2B5EF4-FFF2-40B4-BE49-F238E27FC236}">
                    <a16:creationId xmlns:a16="http://schemas.microsoft.com/office/drawing/2014/main" id="{E0A48DB8-73B2-77A9-4D99-95E689CCD90B}"/>
                  </a:ext>
                </a:extLst>
              </p:cNvPr>
              <p:cNvSpPr txBox="1"/>
              <p:nvPr/>
            </p:nvSpPr>
            <p:spPr>
              <a:xfrm>
                <a:off x="6233689" y="3284084"/>
                <a:ext cx="1007007" cy="43088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sp>
            <p:nvSpPr>
              <p:cNvPr id="132" name="TextBox 131">
                <a:extLst>
                  <a:ext uri="{FF2B5EF4-FFF2-40B4-BE49-F238E27FC236}">
                    <a16:creationId xmlns:a16="http://schemas.microsoft.com/office/drawing/2014/main" id="{818917F0-5FC8-6A6A-15DD-FF38E3157033}"/>
                  </a:ext>
                </a:extLst>
              </p:cNvPr>
              <p:cNvSpPr txBox="1"/>
              <p:nvPr/>
            </p:nvSpPr>
            <p:spPr>
              <a:xfrm>
                <a:off x="7619012" y="3288346"/>
                <a:ext cx="729687"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sp>
          <p:nvSpPr>
            <p:cNvPr id="94" name="TextBox 93">
              <a:extLst>
                <a:ext uri="{FF2B5EF4-FFF2-40B4-BE49-F238E27FC236}">
                  <a16:creationId xmlns:a16="http://schemas.microsoft.com/office/drawing/2014/main" id="{F964E930-5F87-D6B2-A1D9-324C7CD832AB}"/>
                </a:ext>
              </a:extLst>
            </p:cNvPr>
            <p:cNvSpPr txBox="1"/>
            <p:nvPr/>
          </p:nvSpPr>
          <p:spPr>
            <a:xfrm>
              <a:off x="3687007" y="3776202"/>
              <a:ext cx="1082554" cy="707886"/>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 Privilege Manager: Workstations &amp; Servers</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Secure Desktop</a:t>
              </a:r>
            </a:p>
          </p:txBody>
        </p:sp>
        <p:sp>
          <p:nvSpPr>
            <p:cNvPr id="95" name="TextBox 94">
              <a:extLst>
                <a:ext uri="{FF2B5EF4-FFF2-40B4-BE49-F238E27FC236}">
                  <a16:creationId xmlns:a16="http://schemas.microsoft.com/office/drawing/2014/main" id="{2002343C-4189-823A-5455-6285B7B09EA8}"/>
                </a:ext>
              </a:extLst>
            </p:cNvPr>
            <p:cNvSpPr txBox="1"/>
            <p:nvPr/>
          </p:nvSpPr>
          <p:spPr>
            <a:xfrm>
              <a:off x="4920421" y="3776202"/>
              <a:ext cx="1100818" cy="707886"/>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 Cloud &amp; PAM Self-Hosted</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Vendor PAM</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Dynamic Privileged Access</a:t>
              </a:r>
            </a:p>
          </p:txBody>
        </p:sp>
        <p:sp>
          <p:nvSpPr>
            <p:cNvPr id="96" name="TextBox 95">
              <a:extLst>
                <a:ext uri="{FF2B5EF4-FFF2-40B4-BE49-F238E27FC236}">
                  <a16:creationId xmlns:a16="http://schemas.microsoft.com/office/drawing/2014/main" id="{BBC1E17D-183F-3D7E-3FEC-A323A3D7A8EB}"/>
                </a:ext>
              </a:extLst>
            </p:cNvPr>
            <p:cNvSpPr txBox="1"/>
            <p:nvPr/>
          </p:nvSpPr>
          <p:spPr>
            <a:xfrm>
              <a:off x="6153877" y="3776202"/>
              <a:ext cx="1121902" cy="707886"/>
            </a:xfrm>
            <a:prstGeom prst="rect">
              <a:avLst/>
            </a:prstGeom>
            <a:noFill/>
          </p:spPr>
          <p:txBody>
            <a:bodyPr wrap="square" lIns="91440" tIns="45720" rIns="91440" bIns="45720" numCol="1" rtlCol="0" anchor="t">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Secrets Hub</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err="1">
                  <a:ln>
                    <a:noFill/>
                  </a:ln>
                  <a:solidFill>
                    <a:srgbClr val="2E3844"/>
                  </a:solidFill>
                  <a:effectLst/>
                  <a:uLnTx/>
                  <a:uFillTx/>
                  <a:latin typeface="Roboto Light"/>
                  <a:ea typeface="Roboto Light"/>
                  <a:cs typeface="Roboto Light" panose="02000000000000000000" pitchFamily="2" charset="0"/>
                </a:rPr>
                <a:t>Conjur</a:t>
              </a:r>
              <a:r>
                <a:rPr kumimoji="0" lang="en-US" sz="800" b="0"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 Cloud, Enterprise &amp; OSS</a:t>
              </a:r>
              <a:endPar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Credential Providers</a:t>
              </a:r>
            </a:p>
          </p:txBody>
        </p:sp>
        <p:sp>
          <p:nvSpPr>
            <p:cNvPr id="97" name="TextBox 96">
              <a:extLst>
                <a:ext uri="{FF2B5EF4-FFF2-40B4-BE49-F238E27FC236}">
                  <a16:creationId xmlns:a16="http://schemas.microsoft.com/office/drawing/2014/main" id="{BAB27C4E-644A-31F8-3F6B-9E9F1F63A255}"/>
                </a:ext>
              </a:extLst>
            </p:cNvPr>
            <p:cNvSpPr txBox="1"/>
            <p:nvPr/>
          </p:nvSpPr>
          <p:spPr>
            <a:xfrm>
              <a:off x="7406547" y="3776202"/>
              <a:ext cx="1103059" cy="707886"/>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Secure Cloud Access </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 Entitlements Manager</a:t>
              </a:r>
            </a:p>
          </p:txBody>
        </p:sp>
        <p:sp>
          <p:nvSpPr>
            <p:cNvPr id="98" name="TextBox 97">
              <a:extLst>
                <a:ext uri="{FF2B5EF4-FFF2-40B4-BE49-F238E27FC236}">
                  <a16:creationId xmlns:a16="http://schemas.microsoft.com/office/drawing/2014/main" id="{49974147-8E7B-5FB9-395A-B92D5453F0BA}"/>
                </a:ext>
              </a:extLst>
            </p:cNvPr>
            <p:cNvSpPr txBox="1"/>
            <p:nvPr/>
          </p:nvSpPr>
          <p:spPr>
            <a:xfrm>
              <a:off x="8650732" y="3751685"/>
              <a:ext cx="1110552" cy="707886"/>
            </a:xfrm>
            <a:prstGeom prst="rect">
              <a:avLst/>
            </a:prstGeom>
            <a:noFill/>
          </p:spPr>
          <p:txBody>
            <a:bodyPr wrap="square" lIns="91440" tIns="45720" rIns="91440" bIns="45720" numCol="1" rtlCol="0" anchor="t">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mn-cs"/>
                </a:rPr>
                <a:t>Identity Lifecycle Management</a:t>
              </a:r>
              <a:endParaRPr kumimoji="0" lang="en-US" sz="1800" b="0" i="0" u="none" strike="noStrike" kern="1200" cap="none" spc="0" normalizeH="0" baseline="0" noProof="0">
                <a:ln>
                  <a:noFill/>
                </a:ln>
                <a:solidFill>
                  <a:srgbClr val="2E3844"/>
                </a:solidFill>
                <a:effectLst/>
                <a:uLnTx/>
                <a:uFillTx/>
                <a:latin typeface="Calibri" panose="020F0502020204030204"/>
                <a:ea typeface="Calibri" panose="020F0502020204030204"/>
                <a:cs typeface="Calibri" panose="020F0502020204030204"/>
              </a:endParaRPr>
            </a:p>
            <a:p>
              <a:pPr marL="80010" marR="0" lvl="0" indent="-80010" algn="l" defTabSz="914400" rtl="0" eaLnBrk="1" fontAlgn="auto" latinLnBrk="0" hangingPunct="1">
                <a:lnSpc>
                  <a:spcPct val="100000"/>
                </a:lnSpc>
                <a:spcBef>
                  <a:spcPts val="0"/>
                </a:spcBef>
                <a:spcAft>
                  <a:spcPts val="0"/>
                </a:spcAft>
                <a:buClr>
                  <a:srgbClr val="2D9EFF"/>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mn-cs"/>
                </a:rPr>
                <a:t>Identity Flows</a:t>
              </a:r>
            </a:p>
            <a:p>
              <a:pPr marL="80010" marR="0" lvl="0" indent="-80010" algn="l" defTabSz="914400" rtl="0" eaLnBrk="1" fontAlgn="auto" latinLnBrk="0" hangingPunct="1">
                <a:lnSpc>
                  <a:spcPct val="100000"/>
                </a:lnSpc>
                <a:spcBef>
                  <a:spcPts val="0"/>
                </a:spcBef>
                <a:spcAft>
                  <a:spcPts val="0"/>
                </a:spcAft>
                <a:buClr>
                  <a:srgbClr val="2D9EFF"/>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Calibri"/>
                </a:rPr>
                <a:t>Identity Compliance</a:t>
              </a:r>
            </a:p>
          </p:txBody>
        </p:sp>
        <p:sp>
          <p:nvSpPr>
            <p:cNvPr id="100" name="TextBox 99">
              <a:extLst>
                <a:ext uri="{FF2B5EF4-FFF2-40B4-BE49-F238E27FC236}">
                  <a16:creationId xmlns:a16="http://schemas.microsoft.com/office/drawing/2014/main" id="{AE0FB54D-0E3C-6D79-CC76-DFA4589C5976}"/>
                </a:ext>
              </a:extLst>
            </p:cNvPr>
            <p:cNvSpPr txBox="1"/>
            <p:nvPr/>
          </p:nvSpPr>
          <p:spPr>
            <a:xfrm>
              <a:off x="2442824" y="3776202"/>
              <a:ext cx="1082554" cy="1077218"/>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Secure Web Sessions</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SSO &amp; Adaptive MFA (Workforce and Customer)</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Password Management</a:t>
              </a:r>
            </a:p>
          </p:txBody>
        </p:sp>
        <p:pic>
          <p:nvPicPr>
            <p:cNvPr id="99" name="Picture 98" descr="Icon&#10;&#10;Description automatically generated">
              <a:extLst>
                <a:ext uri="{FF2B5EF4-FFF2-40B4-BE49-F238E27FC236}">
                  <a16:creationId xmlns:a16="http://schemas.microsoft.com/office/drawing/2014/main" id="{2E70D5F5-D46E-88D7-735E-0BF65FE566F7}"/>
                </a:ext>
              </a:extLst>
            </p:cNvPr>
            <p:cNvPicPr>
              <a:picLocks noChangeAspect="1"/>
            </p:cNvPicPr>
            <p:nvPr/>
          </p:nvPicPr>
          <p:blipFill>
            <a:blip r:embed="rId19"/>
            <a:stretch>
              <a:fillRect/>
            </a:stretch>
          </p:blipFill>
          <p:spPr>
            <a:xfrm>
              <a:off x="4749596" y="350974"/>
              <a:ext cx="2692809" cy="438152"/>
            </a:xfrm>
            <a:prstGeom prst="rect">
              <a:avLst/>
            </a:prstGeom>
          </p:spPr>
        </p:pic>
        <p:sp>
          <p:nvSpPr>
            <p:cNvPr id="108" name="TextBox 107">
              <a:extLst>
                <a:ext uri="{FF2B5EF4-FFF2-40B4-BE49-F238E27FC236}">
                  <a16:creationId xmlns:a16="http://schemas.microsoft.com/office/drawing/2014/main" id="{9201D08A-D637-4147-0318-62FE5258F642}"/>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spTree>
    <p:extLst>
      <p:ext uri="{BB962C8B-B14F-4D97-AF65-F5344CB8AC3E}">
        <p14:creationId xmlns:p14="http://schemas.microsoft.com/office/powerpoint/2010/main" val="8592542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044A2C-A15C-1AEE-1F13-505A45A527BF}"/>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56904" y="877541"/>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Freeform 81">
              <a:extLst>
                <a:ext uri="{FF2B5EF4-FFF2-40B4-BE49-F238E27FC236}">
                  <a16:creationId xmlns:a16="http://schemas.microsoft.com/office/drawing/2014/main" id="{B7CD7C85-7A82-0470-E4E8-8A316B416D62}"/>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841D5C9-A238-C32D-CE6D-F3431F2A1BFB}"/>
                </a:ext>
              </a:extLst>
            </p:cNvPr>
            <p:cNvGrpSpPr/>
            <p:nvPr/>
          </p:nvGrpSpPr>
          <p:grpSpPr>
            <a:xfrm>
              <a:off x="3365945" y="1711816"/>
              <a:ext cx="5460111" cy="867523"/>
              <a:chOff x="3365945" y="1711816"/>
              <a:chExt cx="5460111" cy="867523"/>
            </a:xfrm>
          </p:grpSpPr>
          <p:pic>
            <p:nvPicPr>
              <p:cNvPr id="84" name="Picture 83" descr="Graphical user interface, application&#10;&#10;Description automatically generated">
                <a:extLst>
                  <a:ext uri="{FF2B5EF4-FFF2-40B4-BE49-F238E27FC236}">
                    <a16:creationId xmlns:a16="http://schemas.microsoft.com/office/drawing/2014/main" id="{C0C827E8-AB00-EC8C-6FB1-06276D2317BE}"/>
                  </a:ext>
                </a:extLst>
              </p:cNvPr>
              <p:cNvPicPr>
                <a:picLocks noChangeAspect="1"/>
              </p:cNvPicPr>
              <p:nvPr/>
            </p:nvPicPr>
            <p:blipFill>
              <a:blip r:embed="rId3"/>
              <a:stretch>
                <a:fillRect/>
              </a:stretch>
            </p:blipFill>
            <p:spPr>
              <a:xfrm>
                <a:off x="3365945" y="1711816"/>
                <a:ext cx="5460111" cy="867523"/>
              </a:xfrm>
              <a:prstGeom prst="rect">
                <a:avLst/>
              </a:prstGeom>
            </p:spPr>
          </p:pic>
          <p:sp>
            <p:nvSpPr>
              <p:cNvPr id="86" name="TextBox 85">
                <a:extLst>
                  <a:ext uri="{FF2B5EF4-FFF2-40B4-BE49-F238E27FC236}">
                    <a16:creationId xmlns:a16="http://schemas.microsoft.com/office/drawing/2014/main" id="{A737C70A-1728-E8F7-939E-8B6013087EB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7" name="TextBox 86">
                <a:extLst>
                  <a:ext uri="{FF2B5EF4-FFF2-40B4-BE49-F238E27FC236}">
                    <a16:creationId xmlns:a16="http://schemas.microsoft.com/office/drawing/2014/main" id="{6795926E-4100-0AA2-DAB0-437A9093856B}"/>
                  </a:ext>
                </a:extLst>
              </p:cNvPr>
              <p:cNvSpPr txBox="1"/>
              <p:nvPr/>
            </p:nvSpPr>
            <p:spPr>
              <a:xfrm>
                <a:off x="5373398" y="1845495"/>
                <a:ext cx="1445205" cy="60016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a:ea typeface="Roboto"/>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a:ea typeface="Roboto"/>
                    <a:cs typeface="Roboto" panose="02000000000000000000" pitchFamily="2" charset="0"/>
                  </a:rPr>
                  <a:t>Controls</a:t>
                </a:r>
              </a:p>
            </p:txBody>
          </p:sp>
          <p:sp>
            <p:nvSpPr>
              <p:cNvPr id="110" name="TextBox 109">
                <a:extLst>
                  <a:ext uri="{FF2B5EF4-FFF2-40B4-BE49-F238E27FC236}">
                    <a16:creationId xmlns:a16="http://schemas.microsoft.com/office/drawing/2014/main" id="{C814CAE5-D973-9D1D-E97A-CE6DFA0B0869}"/>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sp>
          <p:nvSpPr>
            <p:cNvPr id="77" name="Rectangle 76">
              <a:extLst>
                <a:ext uri="{FF2B5EF4-FFF2-40B4-BE49-F238E27FC236}">
                  <a16:creationId xmlns:a16="http://schemas.microsoft.com/office/drawing/2014/main" id="{679BBEA2-4CAC-CC49-824F-4C0D9DD9D551}"/>
                </a:ext>
              </a:extLst>
            </p:cNvPr>
            <p:cNvSpPr/>
            <p:nvPr/>
          </p:nvSpPr>
          <p:spPr>
            <a:xfrm rot="10800000">
              <a:off x="928744" y="5780012"/>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CFD69C73-AADA-C6FE-F946-BD9CDD8D8D32}"/>
                </a:ext>
              </a:extLst>
            </p:cNvPr>
            <p:cNvPicPr>
              <a:picLocks noChangeAspect="1"/>
            </p:cNvPicPr>
            <p:nvPr/>
          </p:nvPicPr>
          <p:blipFill>
            <a:blip r:embed="rId4"/>
            <a:stretch>
              <a:fillRect/>
            </a:stretch>
          </p:blipFill>
          <p:spPr>
            <a:xfrm>
              <a:off x="2415164" y="2797982"/>
              <a:ext cx="1127999" cy="2073144"/>
            </a:xfrm>
            <a:prstGeom prst="rect">
              <a:avLst/>
            </a:prstGeom>
          </p:spPr>
        </p:pic>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5" y="1046866"/>
                <a:ext cx="966931" cy="771138"/>
                <a:chOff x="10479235"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5"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2329" y="1909848"/>
                <a:ext cx="1080745" cy="812668"/>
                <a:chOff x="10422331" y="1931128"/>
                <a:chExt cx="1080745"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2331" y="2343686"/>
                  <a:ext cx="10807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Infrastructure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stretch>
                  <a:fillRect/>
                </a:stretch>
              </p:blipFill>
              <p:spPr>
                <a:xfrm>
                  <a:off x="10772366" y="5833936"/>
                  <a:ext cx="380668" cy="324273"/>
                </a:xfrm>
                <a:prstGeom prst="rect">
                  <a:avLst/>
                </a:prstGeom>
              </p:spPr>
            </p:pic>
          </p:grpSp>
        </p:grpSp>
        <p:pic>
          <p:nvPicPr>
            <p:cNvPr id="92" name="Picture 91" descr="Icon&#10;&#10;Description automatically generated">
              <a:extLst>
                <a:ext uri="{FF2B5EF4-FFF2-40B4-BE49-F238E27FC236}">
                  <a16:creationId xmlns:a16="http://schemas.microsoft.com/office/drawing/2014/main" id="{E8EF8544-F6E6-BA97-5B86-D1C257CEBF38}"/>
                </a:ext>
              </a:extLst>
            </p:cNvPr>
            <p:cNvPicPr>
              <a:picLocks noChangeAspect="1"/>
            </p:cNvPicPr>
            <p:nvPr/>
          </p:nvPicPr>
          <p:blipFill>
            <a:blip r:embed="rId4"/>
            <a:stretch>
              <a:fillRect/>
            </a:stretch>
          </p:blipFill>
          <p:spPr>
            <a:xfrm>
              <a:off x="8643577" y="2797982"/>
              <a:ext cx="1127999" cy="2073144"/>
            </a:xfrm>
            <a:prstGeom prst="rect">
              <a:avLst/>
            </a:prstGeom>
          </p:spPr>
        </p:pic>
        <p:pic>
          <p:nvPicPr>
            <p:cNvPr id="91" name="Picture 90" descr="Icon&#10;&#10;Description automatically generated">
              <a:extLst>
                <a:ext uri="{FF2B5EF4-FFF2-40B4-BE49-F238E27FC236}">
                  <a16:creationId xmlns:a16="http://schemas.microsoft.com/office/drawing/2014/main" id="{CE2354B4-5401-4DEF-1AEA-39DB8EFEB12F}"/>
                </a:ext>
              </a:extLst>
            </p:cNvPr>
            <p:cNvPicPr>
              <a:picLocks noChangeAspect="1"/>
            </p:cNvPicPr>
            <p:nvPr/>
          </p:nvPicPr>
          <p:blipFill>
            <a:blip r:embed="rId4"/>
            <a:stretch>
              <a:fillRect/>
            </a:stretch>
          </p:blipFill>
          <p:spPr>
            <a:xfrm>
              <a:off x="7399394" y="2797982"/>
              <a:ext cx="1127999" cy="2073144"/>
            </a:xfrm>
            <a:prstGeom prst="rect">
              <a:avLst/>
            </a:prstGeom>
          </p:spPr>
        </p:pic>
        <p:pic>
          <p:nvPicPr>
            <p:cNvPr id="88" name="Picture 87" descr="Icon&#10;&#10;Description automatically generated">
              <a:extLst>
                <a:ext uri="{FF2B5EF4-FFF2-40B4-BE49-F238E27FC236}">
                  <a16:creationId xmlns:a16="http://schemas.microsoft.com/office/drawing/2014/main" id="{AF4FFB43-B996-6526-8419-A2F4F9B338D0}"/>
                </a:ext>
              </a:extLst>
            </p:cNvPr>
            <p:cNvPicPr>
              <a:picLocks noChangeAspect="1"/>
            </p:cNvPicPr>
            <p:nvPr/>
          </p:nvPicPr>
          <p:blipFill>
            <a:blip r:embed="rId4"/>
            <a:stretch>
              <a:fillRect/>
            </a:stretch>
          </p:blipFill>
          <p:spPr>
            <a:xfrm>
              <a:off x="3659348" y="2797982"/>
              <a:ext cx="1127999" cy="2073144"/>
            </a:xfrm>
            <a:prstGeom prst="rect">
              <a:avLst/>
            </a:prstGeom>
          </p:spPr>
        </p:pic>
        <p:pic>
          <p:nvPicPr>
            <p:cNvPr id="89" name="Picture 88" descr="Icon&#10;&#10;Description automatically generated">
              <a:extLst>
                <a:ext uri="{FF2B5EF4-FFF2-40B4-BE49-F238E27FC236}">
                  <a16:creationId xmlns:a16="http://schemas.microsoft.com/office/drawing/2014/main" id="{C2CAFEFA-CB61-C501-5041-2FB89B483DB7}"/>
                </a:ext>
              </a:extLst>
            </p:cNvPr>
            <p:cNvPicPr>
              <a:picLocks noChangeAspect="1"/>
            </p:cNvPicPr>
            <p:nvPr/>
          </p:nvPicPr>
          <p:blipFill>
            <a:blip r:embed="rId4"/>
            <a:stretch>
              <a:fillRect/>
            </a:stretch>
          </p:blipFill>
          <p:spPr>
            <a:xfrm>
              <a:off x="4903532" y="2797982"/>
              <a:ext cx="1127999" cy="2073144"/>
            </a:xfrm>
            <a:prstGeom prst="rect">
              <a:avLst/>
            </a:prstGeom>
          </p:spPr>
        </p:pic>
        <p:pic>
          <p:nvPicPr>
            <p:cNvPr id="90" name="Picture 89" descr="Icon&#10;&#10;Description automatically generated">
              <a:extLst>
                <a:ext uri="{FF2B5EF4-FFF2-40B4-BE49-F238E27FC236}">
                  <a16:creationId xmlns:a16="http://schemas.microsoft.com/office/drawing/2014/main" id="{D19E5076-D246-D268-B349-1EC9C069A13C}"/>
                </a:ext>
              </a:extLst>
            </p:cNvPr>
            <p:cNvPicPr>
              <a:picLocks noChangeAspect="1"/>
            </p:cNvPicPr>
            <p:nvPr/>
          </p:nvPicPr>
          <p:blipFill>
            <a:blip r:embed="rId4"/>
            <a:stretch>
              <a:fillRect/>
            </a:stretch>
          </p:blipFill>
          <p:spPr>
            <a:xfrm>
              <a:off x="6155210" y="2797982"/>
              <a:ext cx="1127999" cy="2073144"/>
            </a:xfrm>
            <a:prstGeom prst="rect">
              <a:avLst/>
            </a:prstGeom>
          </p:spPr>
        </p:pic>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906427" y="1042531"/>
                <a:ext cx="649537" cy="612089"/>
                <a:chOff x="906427" y="1042531"/>
                <a:chExt cx="649537" cy="612089"/>
              </a:xfrm>
            </p:grpSpPr>
            <p:sp>
              <p:nvSpPr>
                <p:cNvPr id="196" name="TextBox 195">
                  <a:extLst>
                    <a:ext uri="{FF2B5EF4-FFF2-40B4-BE49-F238E27FC236}">
                      <a16:creationId xmlns:a16="http://schemas.microsoft.com/office/drawing/2014/main" id="{D877FB2C-C401-C947-BAB0-3112485095CB}"/>
                    </a:ext>
                  </a:extLst>
                </p:cNvPr>
                <p:cNvSpPr txBox="1"/>
                <p:nvPr/>
              </p:nvSpPr>
              <p:spPr>
                <a:xfrm>
                  <a:off x="906427" y="1393010"/>
                  <a:ext cx="64953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Admins</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9" cy="647635"/>
                <a:chOff x="772578" y="2484861"/>
                <a:chExt cx="917239"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grpSp>
          <p:nvGrpSpPr>
            <p:cNvPr id="25" name="Group 24">
              <a:extLst>
                <a:ext uri="{FF2B5EF4-FFF2-40B4-BE49-F238E27FC236}">
                  <a16:creationId xmlns:a16="http://schemas.microsoft.com/office/drawing/2014/main" id="{3406E5CE-E497-9086-33FA-36C89F22FCD0}"/>
                </a:ext>
              </a:extLst>
            </p:cNvPr>
            <p:cNvGrpSpPr/>
            <p:nvPr/>
          </p:nvGrpSpPr>
          <p:grpSpPr>
            <a:xfrm>
              <a:off x="2513517" y="3036750"/>
              <a:ext cx="7233098" cy="638265"/>
              <a:chOff x="2531377" y="3250245"/>
              <a:chExt cx="7233098" cy="638265"/>
            </a:xfrm>
          </p:grpSpPr>
          <p:sp>
            <p:nvSpPr>
              <p:cNvPr id="102" name="TextBox 101">
                <a:extLst>
                  <a:ext uri="{FF2B5EF4-FFF2-40B4-BE49-F238E27FC236}">
                    <a16:creationId xmlns:a16="http://schemas.microsoft.com/office/drawing/2014/main" id="{A6583F61-1F7F-404D-C5E6-08F2439EB97A}"/>
                  </a:ext>
                </a:extLst>
              </p:cNvPr>
              <p:cNvSpPr txBox="1"/>
              <p:nvPr/>
            </p:nvSpPr>
            <p:spPr>
              <a:xfrm>
                <a:off x="8696554" y="3311920"/>
                <a:ext cx="1067921" cy="46166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3" name="TextBox 102">
                <a:extLst>
                  <a:ext uri="{FF2B5EF4-FFF2-40B4-BE49-F238E27FC236}">
                    <a16:creationId xmlns:a16="http://schemas.microsoft.com/office/drawing/2014/main" id="{CF55D185-E5D9-8848-8BDC-1C0D8A72D1EB}"/>
                  </a:ext>
                </a:extLst>
              </p:cNvPr>
              <p:cNvSpPr txBox="1"/>
              <p:nvPr/>
            </p:nvSpPr>
            <p:spPr>
              <a:xfrm>
                <a:off x="2531377" y="3254731"/>
                <a:ext cx="931665"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sp>
            <p:nvSpPr>
              <p:cNvPr id="109" name="TextBox 108">
                <a:extLst>
                  <a:ext uri="{FF2B5EF4-FFF2-40B4-BE49-F238E27FC236}">
                    <a16:creationId xmlns:a16="http://schemas.microsoft.com/office/drawing/2014/main" id="{43657E7A-D60B-137E-1765-63CC12C628B2}"/>
                  </a:ext>
                </a:extLst>
              </p:cNvPr>
              <p:cNvSpPr txBox="1"/>
              <p:nvPr/>
            </p:nvSpPr>
            <p:spPr>
              <a:xfrm>
                <a:off x="3883834" y="3256596"/>
                <a:ext cx="720069"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sp>
            <p:nvSpPr>
              <p:cNvPr id="112" name="TextBox 111">
                <a:extLst>
                  <a:ext uri="{FF2B5EF4-FFF2-40B4-BE49-F238E27FC236}">
                    <a16:creationId xmlns:a16="http://schemas.microsoft.com/office/drawing/2014/main" id="{3A8518BD-8A10-184C-D3D6-2952537EDD2A}"/>
                  </a:ext>
                </a:extLst>
              </p:cNvPr>
              <p:cNvSpPr txBox="1"/>
              <p:nvPr/>
            </p:nvSpPr>
            <p:spPr>
              <a:xfrm>
                <a:off x="4987031" y="3250245"/>
                <a:ext cx="1007007"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sp>
            <p:nvSpPr>
              <p:cNvPr id="129" name="TextBox 128">
                <a:extLst>
                  <a:ext uri="{FF2B5EF4-FFF2-40B4-BE49-F238E27FC236}">
                    <a16:creationId xmlns:a16="http://schemas.microsoft.com/office/drawing/2014/main" id="{E0A48DB8-73B2-77A9-4D99-95E689CCD90B}"/>
                  </a:ext>
                </a:extLst>
              </p:cNvPr>
              <p:cNvSpPr txBox="1"/>
              <p:nvPr/>
            </p:nvSpPr>
            <p:spPr>
              <a:xfrm>
                <a:off x="6233689" y="3284084"/>
                <a:ext cx="1007007" cy="430887"/>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sp>
            <p:nvSpPr>
              <p:cNvPr id="132" name="TextBox 131">
                <a:extLst>
                  <a:ext uri="{FF2B5EF4-FFF2-40B4-BE49-F238E27FC236}">
                    <a16:creationId xmlns:a16="http://schemas.microsoft.com/office/drawing/2014/main" id="{818917F0-5FC8-6A6A-15DD-FF38E3157033}"/>
                  </a:ext>
                </a:extLst>
              </p:cNvPr>
              <p:cNvSpPr txBox="1"/>
              <p:nvPr/>
            </p:nvSpPr>
            <p:spPr>
              <a:xfrm>
                <a:off x="7619012" y="3288346"/>
                <a:ext cx="729687"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sp>
          <p:nvSpPr>
            <p:cNvPr id="94" name="TextBox 93">
              <a:extLst>
                <a:ext uri="{FF2B5EF4-FFF2-40B4-BE49-F238E27FC236}">
                  <a16:creationId xmlns:a16="http://schemas.microsoft.com/office/drawing/2014/main" id="{F964E930-5F87-D6B2-A1D9-324C7CD832AB}"/>
                </a:ext>
              </a:extLst>
            </p:cNvPr>
            <p:cNvSpPr txBox="1"/>
            <p:nvPr/>
          </p:nvSpPr>
          <p:spPr>
            <a:xfrm>
              <a:off x="3687007" y="3776202"/>
              <a:ext cx="1082554" cy="707886"/>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 Privilege Manager: Workstations &amp; Servers</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Secure Desktop</a:t>
              </a:r>
            </a:p>
          </p:txBody>
        </p:sp>
        <p:sp>
          <p:nvSpPr>
            <p:cNvPr id="95" name="TextBox 94">
              <a:extLst>
                <a:ext uri="{FF2B5EF4-FFF2-40B4-BE49-F238E27FC236}">
                  <a16:creationId xmlns:a16="http://schemas.microsoft.com/office/drawing/2014/main" id="{2002343C-4189-823A-5455-6285B7B09EA8}"/>
                </a:ext>
              </a:extLst>
            </p:cNvPr>
            <p:cNvSpPr txBox="1"/>
            <p:nvPr/>
          </p:nvSpPr>
          <p:spPr>
            <a:xfrm>
              <a:off x="4920421" y="3776202"/>
              <a:ext cx="1100818" cy="707886"/>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 Cloud &amp; PAM Self-Hosted</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Vendor PAM</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Dynamic Privileged Access</a:t>
              </a:r>
            </a:p>
          </p:txBody>
        </p:sp>
        <p:sp>
          <p:nvSpPr>
            <p:cNvPr id="96" name="TextBox 95">
              <a:extLst>
                <a:ext uri="{FF2B5EF4-FFF2-40B4-BE49-F238E27FC236}">
                  <a16:creationId xmlns:a16="http://schemas.microsoft.com/office/drawing/2014/main" id="{BBC1E17D-183F-3D7E-3FEC-A323A3D7A8EB}"/>
                </a:ext>
              </a:extLst>
            </p:cNvPr>
            <p:cNvSpPr txBox="1"/>
            <p:nvPr/>
          </p:nvSpPr>
          <p:spPr>
            <a:xfrm>
              <a:off x="6153877" y="3776202"/>
              <a:ext cx="1121902" cy="707886"/>
            </a:xfrm>
            <a:prstGeom prst="rect">
              <a:avLst/>
            </a:prstGeom>
            <a:noFill/>
          </p:spPr>
          <p:txBody>
            <a:bodyPr wrap="square" lIns="91440" tIns="45720" rIns="91440" bIns="45720" numCol="1" rtlCol="0" anchor="t">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Secrets Hub</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err="1">
                  <a:ln>
                    <a:noFill/>
                  </a:ln>
                  <a:solidFill>
                    <a:srgbClr val="2E3844"/>
                  </a:solidFill>
                  <a:effectLst/>
                  <a:uLnTx/>
                  <a:uFillTx/>
                  <a:latin typeface="Roboto Light"/>
                  <a:ea typeface="Roboto Light"/>
                  <a:cs typeface="Roboto Light" panose="02000000000000000000" pitchFamily="2" charset="0"/>
                </a:rPr>
                <a:t>Conjur</a:t>
              </a:r>
              <a:r>
                <a:rPr kumimoji="0" lang="en-US" sz="800" b="0"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 Cloud, Enterprise &amp; OSS</a:t>
              </a:r>
              <a:endPar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Roboto Light" panose="02000000000000000000" pitchFamily="2" charset="0"/>
                </a:rPr>
                <a:t>Credential Providers</a:t>
              </a:r>
            </a:p>
          </p:txBody>
        </p:sp>
        <p:sp>
          <p:nvSpPr>
            <p:cNvPr id="97" name="TextBox 96">
              <a:extLst>
                <a:ext uri="{FF2B5EF4-FFF2-40B4-BE49-F238E27FC236}">
                  <a16:creationId xmlns:a16="http://schemas.microsoft.com/office/drawing/2014/main" id="{BAB27C4E-644A-31F8-3F6B-9E9F1F63A255}"/>
                </a:ext>
              </a:extLst>
            </p:cNvPr>
            <p:cNvSpPr txBox="1"/>
            <p:nvPr/>
          </p:nvSpPr>
          <p:spPr>
            <a:xfrm>
              <a:off x="7406547" y="3776202"/>
              <a:ext cx="1103059" cy="707886"/>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Secure Cloud Access </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 Entitlements Manager</a:t>
              </a:r>
            </a:p>
          </p:txBody>
        </p:sp>
        <p:sp>
          <p:nvSpPr>
            <p:cNvPr id="98" name="TextBox 97">
              <a:extLst>
                <a:ext uri="{FF2B5EF4-FFF2-40B4-BE49-F238E27FC236}">
                  <a16:creationId xmlns:a16="http://schemas.microsoft.com/office/drawing/2014/main" id="{49974147-8E7B-5FB9-395A-B92D5453F0BA}"/>
                </a:ext>
              </a:extLst>
            </p:cNvPr>
            <p:cNvSpPr txBox="1"/>
            <p:nvPr/>
          </p:nvSpPr>
          <p:spPr>
            <a:xfrm>
              <a:off x="8650732" y="3751685"/>
              <a:ext cx="1110552" cy="707886"/>
            </a:xfrm>
            <a:prstGeom prst="rect">
              <a:avLst/>
            </a:prstGeom>
            <a:noFill/>
          </p:spPr>
          <p:txBody>
            <a:bodyPr wrap="square" lIns="91440" tIns="45720" rIns="91440" bIns="45720" numCol="1" rtlCol="0" anchor="t">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mn-cs"/>
                </a:rPr>
                <a:t>Identity Lifecycle Management</a:t>
              </a:r>
              <a:endParaRPr kumimoji="0" lang="en-US" sz="1800" b="0" i="0" u="none" strike="noStrike" kern="1200" cap="none" spc="0" normalizeH="0" baseline="0" noProof="0">
                <a:ln>
                  <a:noFill/>
                </a:ln>
                <a:solidFill>
                  <a:srgbClr val="2E3844"/>
                </a:solidFill>
                <a:effectLst/>
                <a:uLnTx/>
                <a:uFillTx/>
                <a:latin typeface="Calibri" panose="020F0502020204030204"/>
                <a:ea typeface="Calibri" panose="020F0502020204030204"/>
                <a:cs typeface="Calibri" panose="020F0502020204030204"/>
              </a:endParaRPr>
            </a:p>
            <a:p>
              <a:pPr marL="80010" marR="0" lvl="0" indent="-80010" algn="l" defTabSz="914400" rtl="0" eaLnBrk="1" fontAlgn="auto" latinLnBrk="0" hangingPunct="1">
                <a:lnSpc>
                  <a:spcPct val="100000"/>
                </a:lnSpc>
                <a:spcBef>
                  <a:spcPts val="0"/>
                </a:spcBef>
                <a:spcAft>
                  <a:spcPts val="0"/>
                </a:spcAft>
                <a:buClr>
                  <a:srgbClr val="2D9EFF"/>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mn-cs"/>
                </a:rPr>
                <a:t>Identity Flows</a:t>
              </a:r>
            </a:p>
            <a:p>
              <a:pPr marL="80010" marR="0" lvl="0" indent="-80010" algn="l" defTabSz="914400" rtl="0" eaLnBrk="1" fontAlgn="auto" latinLnBrk="0" hangingPunct="1">
                <a:lnSpc>
                  <a:spcPct val="100000"/>
                </a:lnSpc>
                <a:spcBef>
                  <a:spcPts val="0"/>
                </a:spcBef>
                <a:spcAft>
                  <a:spcPts val="0"/>
                </a:spcAft>
                <a:buClr>
                  <a:srgbClr val="2D9EFF"/>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a:ea typeface="Roboto Light"/>
                  <a:cs typeface="Calibri"/>
                </a:rPr>
                <a:t>Identity Compliance</a:t>
              </a:r>
            </a:p>
          </p:txBody>
        </p:sp>
        <p:sp>
          <p:nvSpPr>
            <p:cNvPr id="100" name="TextBox 99">
              <a:extLst>
                <a:ext uri="{FF2B5EF4-FFF2-40B4-BE49-F238E27FC236}">
                  <a16:creationId xmlns:a16="http://schemas.microsoft.com/office/drawing/2014/main" id="{AE0FB54D-0E3C-6D79-CC76-DFA4589C5976}"/>
                </a:ext>
              </a:extLst>
            </p:cNvPr>
            <p:cNvSpPr txBox="1"/>
            <p:nvPr/>
          </p:nvSpPr>
          <p:spPr>
            <a:xfrm>
              <a:off x="2442824" y="3776202"/>
              <a:ext cx="1082554" cy="1077218"/>
            </a:xfrm>
            <a:prstGeom prst="rect">
              <a:avLst/>
            </a:prstGeom>
            <a:noFill/>
          </p:spPr>
          <p:txBody>
            <a:bodyPr wrap="square" numCol="1" rtlCol="0">
              <a:spAutoFit/>
            </a:bodyPr>
            <a:lstStyle/>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Secure Web Sessions</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SSO &amp; Adaptive MFA (Workforce and Customer)</a:t>
              </a:r>
            </a:p>
            <a:p>
              <a:pPr marL="80010" marR="0" lvl="0" indent="-80010" algn="l" defTabSz="914400" rtl="0" eaLnBrk="1" fontAlgn="auto" latinLnBrk="0" hangingPunct="1">
                <a:lnSpc>
                  <a:spcPct val="100000"/>
                </a:lnSpc>
                <a:spcBef>
                  <a:spcPts val="0"/>
                </a:spcBef>
                <a:spcAft>
                  <a:spcPts val="0"/>
                </a:spcAft>
                <a:buClr>
                  <a:srgbClr val="003059">
                    <a:lumMod val="50000"/>
                    <a:lumOff val="50000"/>
                  </a:srgbClr>
                </a:buClr>
                <a:buSzTx/>
                <a:buFont typeface="Arial" panose="020B0604020202020204" pitchFamily="34" charset="0"/>
                <a:buChar char="•"/>
                <a:tabLst/>
                <a:defRPr/>
              </a:pPr>
              <a:r>
                <a:rPr kumimoji="0" lang="en-US" sz="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Password Management</a:t>
              </a:r>
            </a:p>
          </p:txBody>
        </p:sp>
        <p:pic>
          <p:nvPicPr>
            <p:cNvPr id="99" name="Picture 98" descr="Icon&#10;&#10;Description automatically generated">
              <a:extLst>
                <a:ext uri="{FF2B5EF4-FFF2-40B4-BE49-F238E27FC236}">
                  <a16:creationId xmlns:a16="http://schemas.microsoft.com/office/drawing/2014/main" id="{2E70D5F5-D46E-88D7-735E-0BF65FE566F7}"/>
                </a:ext>
              </a:extLst>
            </p:cNvPr>
            <p:cNvPicPr>
              <a:picLocks noChangeAspect="1"/>
            </p:cNvPicPr>
            <p:nvPr/>
          </p:nvPicPr>
          <p:blipFill>
            <a:blip r:embed="rId19"/>
            <a:stretch>
              <a:fillRect/>
            </a:stretch>
          </p:blipFill>
          <p:spPr>
            <a:xfrm>
              <a:off x="4749596" y="350974"/>
              <a:ext cx="2692809" cy="438152"/>
            </a:xfrm>
            <a:prstGeom prst="rect">
              <a:avLst/>
            </a:prstGeom>
          </p:spPr>
        </p:pic>
        <p:sp>
          <p:nvSpPr>
            <p:cNvPr id="108" name="TextBox 107">
              <a:extLst>
                <a:ext uri="{FF2B5EF4-FFF2-40B4-BE49-F238E27FC236}">
                  <a16:creationId xmlns:a16="http://schemas.microsoft.com/office/drawing/2014/main" id="{9201D08A-D637-4147-0318-62FE5258F642}"/>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spTree>
    <p:extLst>
      <p:ext uri="{BB962C8B-B14F-4D97-AF65-F5344CB8AC3E}">
        <p14:creationId xmlns:p14="http://schemas.microsoft.com/office/powerpoint/2010/main" val="31323542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Graphic 189">
            <a:extLst>
              <a:ext uri="{FF2B5EF4-FFF2-40B4-BE49-F238E27FC236}">
                <a16:creationId xmlns:a16="http://schemas.microsoft.com/office/drawing/2014/main" id="{1590C776-5CFB-F94B-934E-1491A5736A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42063" y="1281737"/>
            <a:ext cx="3737379" cy="2072917"/>
          </a:xfrm>
          <a:prstGeom prst="rect">
            <a:avLst/>
          </a:prstGeom>
        </p:spPr>
      </p:pic>
      <p:sp>
        <p:nvSpPr>
          <p:cNvPr id="9" name="Text Placeholder 8">
            <a:extLst>
              <a:ext uri="{FF2B5EF4-FFF2-40B4-BE49-F238E27FC236}">
                <a16:creationId xmlns:a16="http://schemas.microsoft.com/office/drawing/2014/main" id="{6CFC1CAD-1D45-496E-AF1C-DF1C523304C7}"/>
              </a:ext>
            </a:extLst>
          </p:cNvPr>
          <p:cNvSpPr>
            <a:spLocks noGrp="1"/>
          </p:cNvSpPr>
          <p:nvPr>
            <p:ph type="body" sz="quarter" idx="13"/>
          </p:nvPr>
        </p:nvSpPr>
        <p:spPr>
          <a:xfrm>
            <a:off x="323589" y="814014"/>
            <a:ext cx="11544822" cy="307777"/>
          </a:xfrm>
        </p:spPr>
        <p:txBody>
          <a:bodyPr/>
          <a:lstStyle/>
          <a:p>
            <a:pPr algn="ctr"/>
            <a:r>
              <a:rPr lang="en-US" dirty="0">
                <a:solidFill>
                  <a:srgbClr val="000000"/>
                </a:solidFill>
              </a:rPr>
              <a:t>All Identities CAN be Privileged Under Certain Conditions</a:t>
            </a:r>
          </a:p>
        </p:txBody>
      </p:sp>
      <p:sp>
        <p:nvSpPr>
          <p:cNvPr id="3" name="Title 2">
            <a:extLst>
              <a:ext uri="{FF2B5EF4-FFF2-40B4-BE49-F238E27FC236}">
                <a16:creationId xmlns:a16="http://schemas.microsoft.com/office/drawing/2014/main" id="{EEAAB43A-68A4-8243-A67F-F6E533F81B28}"/>
              </a:ext>
            </a:extLst>
          </p:cNvPr>
          <p:cNvSpPr>
            <a:spLocks noGrp="1"/>
          </p:cNvSpPr>
          <p:nvPr>
            <p:ph type="title"/>
          </p:nvPr>
        </p:nvSpPr>
        <p:spPr>
          <a:xfrm>
            <a:off x="320821" y="229934"/>
            <a:ext cx="11544822" cy="402352"/>
          </a:xfrm>
        </p:spPr>
        <p:txBody>
          <a:bodyPr/>
          <a:lstStyle/>
          <a:p>
            <a:pPr algn="ctr"/>
            <a:r>
              <a:rPr lang="en-US" sz="2400" b="1" dirty="0">
                <a:solidFill>
                  <a:srgbClr val="000000"/>
                </a:solidFill>
              </a:rPr>
              <a:t>Privilege is Everywhere</a:t>
            </a:r>
          </a:p>
        </p:txBody>
      </p:sp>
      <p:sp>
        <p:nvSpPr>
          <p:cNvPr id="8" name="TextBox 7">
            <a:extLst>
              <a:ext uri="{FF2B5EF4-FFF2-40B4-BE49-F238E27FC236}">
                <a16:creationId xmlns:a16="http://schemas.microsoft.com/office/drawing/2014/main" id="{D8A7B30A-D651-7B46-8598-ECAEC73A85B1}"/>
              </a:ext>
            </a:extLst>
          </p:cNvPr>
          <p:cNvSpPr txBox="1"/>
          <p:nvPr/>
        </p:nvSpPr>
        <p:spPr>
          <a:xfrm>
            <a:off x="9421017" y="1503054"/>
            <a:ext cx="1778641"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IaaS / PaaS</a:t>
            </a:r>
          </a:p>
        </p:txBody>
      </p:sp>
      <p:pic>
        <p:nvPicPr>
          <p:cNvPr id="21" name="Picture 20" descr="A picture containing object, lamp, necklace, light&#10;&#10;Description automatically generated">
            <a:extLst>
              <a:ext uri="{FF2B5EF4-FFF2-40B4-BE49-F238E27FC236}">
                <a16:creationId xmlns:a16="http://schemas.microsoft.com/office/drawing/2014/main" id="{78A78B4D-BE5A-4A45-8AFA-4291BC80D2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3239" y="1293612"/>
            <a:ext cx="3606800" cy="2057400"/>
          </a:xfrm>
          <a:prstGeom prst="rect">
            <a:avLst/>
          </a:prstGeom>
        </p:spPr>
      </p:pic>
      <p:sp>
        <p:nvSpPr>
          <p:cNvPr id="5" name="TextBox 4">
            <a:extLst>
              <a:ext uri="{FF2B5EF4-FFF2-40B4-BE49-F238E27FC236}">
                <a16:creationId xmlns:a16="http://schemas.microsoft.com/office/drawing/2014/main" id="{052D21A4-A7D4-E34A-B458-6228F42E285B}"/>
              </a:ext>
            </a:extLst>
          </p:cNvPr>
          <p:cNvSpPr txBox="1"/>
          <p:nvPr/>
        </p:nvSpPr>
        <p:spPr>
          <a:xfrm>
            <a:off x="5287528" y="1503054"/>
            <a:ext cx="161694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SaaS</a:t>
            </a:r>
          </a:p>
        </p:txBody>
      </p:sp>
      <p:sp>
        <p:nvSpPr>
          <p:cNvPr id="106" name="TextBox 105">
            <a:extLst>
              <a:ext uri="{FF2B5EF4-FFF2-40B4-BE49-F238E27FC236}">
                <a16:creationId xmlns:a16="http://schemas.microsoft.com/office/drawing/2014/main" id="{641B5FF0-554A-4FCD-9962-BC2F451AB446}"/>
              </a:ext>
            </a:extLst>
          </p:cNvPr>
          <p:cNvSpPr txBox="1"/>
          <p:nvPr/>
        </p:nvSpPr>
        <p:spPr>
          <a:xfrm>
            <a:off x="869780" y="1503054"/>
            <a:ext cx="161694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Hybrid Cloud</a:t>
            </a:r>
          </a:p>
        </p:txBody>
      </p:sp>
      <p:grpSp>
        <p:nvGrpSpPr>
          <p:cNvPr id="60" name="Group 59">
            <a:extLst>
              <a:ext uri="{FF2B5EF4-FFF2-40B4-BE49-F238E27FC236}">
                <a16:creationId xmlns:a16="http://schemas.microsoft.com/office/drawing/2014/main" id="{4883E5B5-090E-F240-9A3C-222F4743EF69}"/>
              </a:ext>
            </a:extLst>
          </p:cNvPr>
          <p:cNvGrpSpPr/>
          <p:nvPr/>
        </p:nvGrpSpPr>
        <p:grpSpPr>
          <a:xfrm>
            <a:off x="10964461" y="3019475"/>
            <a:ext cx="775578" cy="725011"/>
            <a:chOff x="10854986" y="2770100"/>
            <a:chExt cx="775578" cy="725011"/>
          </a:xfrm>
        </p:grpSpPr>
        <p:pic>
          <p:nvPicPr>
            <p:cNvPr id="194" name="Picture 193" descr="A close up of a computer&#10;&#10;Description automatically generated">
              <a:extLst>
                <a:ext uri="{FF2B5EF4-FFF2-40B4-BE49-F238E27FC236}">
                  <a16:creationId xmlns:a16="http://schemas.microsoft.com/office/drawing/2014/main" id="{4574AC5B-6BCD-8A46-84C2-30FE7FA309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54986" y="2770100"/>
              <a:ext cx="556410" cy="569763"/>
            </a:xfrm>
            <a:prstGeom prst="rect">
              <a:avLst/>
            </a:prstGeom>
          </p:spPr>
        </p:pic>
        <p:sp>
          <p:nvSpPr>
            <p:cNvPr id="195" name="TextBox 194">
              <a:extLst>
                <a:ext uri="{FF2B5EF4-FFF2-40B4-BE49-F238E27FC236}">
                  <a16:creationId xmlns:a16="http://schemas.microsoft.com/office/drawing/2014/main" id="{6DE4A86A-6884-AD4A-B025-10735B173AEF}"/>
                </a:ext>
              </a:extLst>
            </p:cNvPr>
            <p:cNvSpPr txBox="1"/>
            <p:nvPr/>
          </p:nvSpPr>
          <p:spPr>
            <a:xfrm>
              <a:off x="10939649" y="3372000"/>
              <a:ext cx="387084"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Code</a:t>
              </a:r>
            </a:p>
          </p:txBody>
        </p:sp>
        <p:pic>
          <p:nvPicPr>
            <p:cNvPr id="96" name="Picture 95" descr="A picture containing clock&#10;&#10;Description automatically generated">
              <a:extLst>
                <a:ext uri="{FF2B5EF4-FFF2-40B4-BE49-F238E27FC236}">
                  <a16:creationId xmlns:a16="http://schemas.microsoft.com/office/drawing/2014/main" id="{7F67CA68-0FC5-0147-99F2-1F481852ACB1}"/>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1500365" y="2939767"/>
              <a:ext cx="130199" cy="253547"/>
            </a:xfrm>
            <a:prstGeom prst="rect">
              <a:avLst/>
            </a:prstGeom>
          </p:spPr>
        </p:pic>
      </p:grpSp>
      <p:pic>
        <p:nvPicPr>
          <p:cNvPr id="104" name="Picture 103" descr="A picture containing object, lamp, necklace, light&#10;&#10;Description automatically generated">
            <a:extLst>
              <a:ext uri="{FF2B5EF4-FFF2-40B4-BE49-F238E27FC236}">
                <a16:creationId xmlns:a16="http://schemas.microsoft.com/office/drawing/2014/main" id="{7C42A123-7FDF-4F62-93F6-8872EAEEDE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14113" y="1293612"/>
            <a:ext cx="3597525" cy="2052109"/>
          </a:xfrm>
          <a:prstGeom prst="rect">
            <a:avLst/>
          </a:prstGeom>
        </p:spPr>
      </p:pic>
      <p:grpSp>
        <p:nvGrpSpPr>
          <p:cNvPr id="61" name="Group 60">
            <a:extLst>
              <a:ext uri="{FF2B5EF4-FFF2-40B4-BE49-F238E27FC236}">
                <a16:creationId xmlns:a16="http://schemas.microsoft.com/office/drawing/2014/main" id="{7B20DC4B-35E2-F843-9608-FCC08061BC70}"/>
              </a:ext>
            </a:extLst>
          </p:cNvPr>
          <p:cNvGrpSpPr/>
          <p:nvPr/>
        </p:nvGrpSpPr>
        <p:grpSpPr>
          <a:xfrm>
            <a:off x="7117023" y="3019475"/>
            <a:ext cx="777740" cy="725011"/>
            <a:chOff x="6626352" y="2770100"/>
            <a:chExt cx="777740" cy="725011"/>
          </a:xfrm>
        </p:grpSpPr>
        <p:pic>
          <p:nvPicPr>
            <p:cNvPr id="199" name="Picture 198" descr="A close up of a computer&#10;&#10;Description automatically generated">
              <a:extLst>
                <a:ext uri="{FF2B5EF4-FFF2-40B4-BE49-F238E27FC236}">
                  <a16:creationId xmlns:a16="http://schemas.microsoft.com/office/drawing/2014/main" id="{C41D81D5-EEF3-DA41-8B3A-226ADA67D5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6352" y="2770100"/>
              <a:ext cx="556410" cy="569763"/>
            </a:xfrm>
            <a:prstGeom prst="rect">
              <a:avLst/>
            </a:prstGeom>
          </p:spPr>
        </p:pic>
        <p:sp>
          <p:nvSpPr>
            <p:cNvPr id="200" name="TextBox 199">
              <a:extLst>
                <a:ext uri="{FF2B5EF4-FFF2-40B4-BE49-F238E27FC236}">
                  <a16:creationId xmlns:a16="http://schemas.microsoft.com/office/drawing/2014/main" id="{FC36018D-28F3-934E-AF24-856C31FD29C3}"/>
                </a:ext>
              </a:extLst>
            </p:cNvPr>
            <p:cNvSpPr txBox="1"/>
            <p:nvPr/>
          </p:nvSpPr>
          <p:spPr>
            <a:xfrm>
              <a:off x="6691661" y="3372000"/>
              <a:ext cx="42579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Arial"/>
                  <a:ea typeface="+mn-ea"/>
                  <a:cs typeface="+mn-cs"/>
                </a:rPr>
                <a:t>Code</a:t>
              </a:r>
            </a:p>
          </p:txBody>
        </p:sp>
        <p:pic>
          <p:nvPicPr>
            <p:cNvPr id="151" name="Picture 150" descr="A picture containing clock&#10;&#10;Description automatically generated">
              <a:extLst>
                <a:ext uri="{FF2B5EF4-FFF2-40B4-BE49-F238E27FC236}">
                  <a16:creationId xmlns:a16="http://schemas.microsoft.com/office/drawing/2014/main" id="{AF968C01-C102-694B-9367-1ED93898A293}"/>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7273893" y="2939767"/>
              <a:ext cx="130199" cy="253547"/>
            </a:xfrm>
            <a:prstGeom prst="rect">
              <a:avLst/>
            </a:prstGeom>
          </p:spPr>
        </p:pic>
      </p:grpSp>
      <p:grpSp>
        <p:nvGrpSpPr>
          <p:cNvPr id="59" name="Group 58">
            <a:extLst>
              <a:ext uri="{FF2B5EF4-FFF2-40B4-BE49-F238E27FC236}">
                <a16:creationId xmlns:a16="http://schemas.microsoft.com/office/drawing/2014/main" id="{BC17B50F-2F0A-3244-AB1A-89A6D86B4962}"/>
              </a:ext>
            </a:extLst>
          </p:cNvPr>
          <p:cNvGrpSpPr/>
          <p:nvPr/>
        </p:nvGrpSpPr>
        <p:grpSpPr>
          <a:xfrm>
            <a:off x="8372154" y="1700728"/>
            <a:ext cx="3211351" cy="1494495"/>
            <a:chOff x="8425485" y="1320728"/>
            <a:chExt cx="3211351" cy="1494495"/>
          </a:xfrm>
        </p:grpSpPr>
        <p:grpSp>
          <p:nvGrpSpPr>
            <p:cNvPr id="44" name="Group 43">
              <a:extLst>
                <a:ext uri="{FF2B5EF4-FFF2-40B4-BE49-F238E27FC236}">
                  <a16:creationId xmlns:a16="http://schemas.microsoft.com/office/drawing/2014/main" id="{BCB1F257-E044-2648-A87E-BA7C4058C1FD}"/>
                </a:ext>
              </a:extLst>
            </p:cNvPr>
            <p:cNvGrpSpPr/>
            <p:nvPr/>
          </p:nvGrpSpPr>
          <p:grpSpPr>
            <a:xfrm>
              <a:off x="8425485" y="2059449"/>
              <a:ext cx="751335" cy="755774"/>
              <a:chOff x="8474913" y="2018259"/>
              <a:chExt cx="751335" cy="755774"/>
            </a:xfrm>
          </p:grpSpPr>
          <p:pic>
            <p:nvPicPr>
              <p:cNvPr id="175" name="Picture 174" descr="A computer&#10;&#10;Description automatically generated">
                <a:extLst>
                  <a:ext uri="{FF2B5EF4-FFF2-40B4-BE49-F238E27FC236}">
                    <a16:creationId xmlns:a16="http://schemas.microsoft.com/office/drawing/2014/main" id="{9E3408F2-B18F-C249-9A70-2E7E83B2C3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556693" y="2018259"/>
                <a:ext cx="459843" cy="470878"/>
              </a:xfrm>
              <a:prstGeom prst="rect">
                <a:avLst/>
              </a:prstGeom>
            </p:spPr>
          </p:pic>
          <p:sp>
            <p:nvSpPr>
              <p:cNvPr id="176" name="TextBox 175">
                <a:extLst>
                  <a:ext uri="{FF2B5EF4-FFF2-40B4-BE49-F238E27FC236}">
                    <a16:creationId xmlns:a16="http://schemas.microsoft.com/office/drawing/2014/main" id="{F13962EA-0A12-B843-B831-038ADA98606B}"/>
                  </a:ext>
                </a:extLst>
              </p:cNvPr>
              <p:cNvSpPr txBox="1"/>
              <p:nvPr/>
            </p:nvSpPr>
            <p:spPr>
              <a:xfrm>
                <a:off x="8474913" y="2527812"/>
                <a:ext cx="623402"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Cloud Native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Apps</a:t>
                </a:r>
              </a:p>
            </p:txBody>
          </p:sp>
          <p:pic>
            <p:nvPicPr>
              <p:cNvPr id="179" name="Picture 178" descr="A picture containing clock&#10;&#10;Description automatically generated">
                <a:extLst>
                  <a:ext uri="{FF2B5EF4-FFF2-40B4-BE49-F238E27FC236}">
                    <a16:creationId xmlns:a16="http://schemas.microsoft.com/office/drawing/2014/main" id="{2091D987-8004-B24E-8981-96FB784FC223}"/>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9096049" y="2128314"/>
                <a:ext cx="130199" cy="253547"/>
              </a:xfrm>
              <a:prstGeom prst="rect">
                <a:avLst/>
              </a:prstGeom>
            </p:spPr>
          </p:pic>
        </p:grpSp>
        <p:grpSp>
          <p:nvGrpSpPr>
            <p:cNvPr id="43" name="Group 42">
              <a:extLst>
                <a:ext uri="{FF2B5EF4-FFF2-40B4-BE49-F238E27FC236}">
                  <a16:creationId xmlns:a16="http://schemas.microsoft.com/office/drawing/2014/main" id="{73445906-E2C9-FC48-AB51-37642277176B}"/>
                </a:ext>
              </a:extLst>
            </p:cNvPr>
            <p:cNvGrpSpPr/>
            <p:nvPr/>
          </p:nvGrpSpPr>
          <p:grpSpPr>
            <a:xfrm>
              <a:off x="9331993" y="2056226"/>
              <a:ext cx="675975" cy="635887"/>
              <a:chOff x="9371146" y="2015036"/>
              <a:chExt cx="675975" cy="635887"/>
            </a:xfrm>
          </p:grpSpPr>
          <p:pic>
            <p:nvPicPr>
              <p:cNvPr id="163" name="Picture 162" descr="A picture containing building&#10;&#10;Description automatically generated">
                <a:extLst>
                  <a:ext uri="{FF2B5EF4-FFF2-40B4-BE49-F238E27FC236}">
                    <a16:creationId xmlns:a16="http://schemas.microsoft.com/office/drawing/2014/main" id="{4964FBF5-33DF-DF45-B029-93F317D9FDC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71146" y="2015036"/>
                <a:ext cx="574613" cy="477324"/>
              </a:xfrm>
              <a:prstGeom prst="rect">
                <a:avLst/>
              </a:prstGeom>
            </p:spPr>
          </p:pic>
          <p:sp>
            <p:nvSpPr>
              <p:cNvPr id="165" name="TextBox 164">
                <a:extLst>
                  <a:ext uri="{FF2B5EF4-FFF2-40B4-BE49-F238E27FC236}">
                    <a16:creationId xmlns:a16="http://schemas.microsoft.com/office/drawing/2014/main" id="{FA15C79A-12B3-2F46-BA98-CCF27C8D42CE}"/>
                  </a:ext>
                </a:extLst>
              </p:cNvPr>
              <p:cNvSpPr txBox="1"/>
              <p:nvPr/>
            </p:nvSpPr>
            <p:spPr>
              <a:xfrm>
                <a:off x="9375088" y="2527812"/>
                <a:ext cx="56672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Containers</a:t>
                </a:r>
              </a:p>
            </p:txBody>
          </p:sp>
          <p:pic>
            <p:nvPicPr>
              <p:cNvPr id="180" name="Picture 179" descr="A picture containing clock&#10;&#10;Description automatically generated">
                <a:extLst>
                  <a:ext uri="{FF2B5EF4-FFF2-40B4-BE49-F238E27FC236}">
                    <a16:creationId xmlns:a16="http://schemas.microsoft.com/office/drawing/2014/main" id="{4A916B03-CB59-A14C-BA77-FF7509618222}"/>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9916922" y="2128314"/>
                <a:ext cx="130199" cy="253547"/>
              </a:xfrm>
              <a:prstGeom prst="rect">
                <a:avLst/>
              </a:prstGeom>
            </p:spPr>
          </p:pic>
        </p:grpSp>
        <p:grpSp>
          <p:nvGrpSpPr>
            <p:cNvPr id="42" name="Group 41">
              <a:extLst>
                <a:ext uri="{FF2B5EF4-FFF2-40B4-BE49-F238E27FC236}">
                  <a16:creationId xmlns:a16="http://schemas.microsoft.com/office/drawing/2014/main" id="{581F12AC-45F6-4541-B980-48A6D5F9FB9C}"/>
                </a:ext>
              </a:extLst>
            </p:cNvPr>
            <p:cNvGrpSpPr/>
            <p:nvPr/>
          </p:nvGrpSpPr>
          <p:grpSpPr>
            <a:xfrm>
              <a:off x="10163141" y="2074550"/>
              <a:ext cx="600029" cy="740673"/>
              <a:chOff x="10176107" y="2033360"/>
              <a:chExt cx="600029" cy="740673"/>
            </a:xfrm>
          </p:grpSpPr>
          <p:pic>
            <p:nvPicPr>
              <p:cNvPr id="168" name="Picture 167" descr="A close up of electronics&#10;&#10;Description automatically generated">
                <a:extLst>
                  <a:ext uri="{FF2B5EF4-FFF2-40B4-BE49-F238E27FC236}">
                    <a16:creationId xmlns:a16="http://schemas.microsoft.com/office/drawing/2014/main" id="{8E92E80D-C338-8A47-B24F-01D3D101015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247821" y="2033360"/>
                <a:ext cx="324943" cy="440677"/>
              </a:xfrm>
              <a:prstGeom prst="rect">
                <a:avLst/>
              </a:prstGeom>
            </p:spPr>
          </p:pic>
          <p:sp>
            <p:nvSpPr>
              <p:cNvPr id="170" name="TextBox 169">
                <a:extLst>
                  <a:ext uri="{FF2B5EF4-FFF2-40B4-BE49-F238E27FC236}">
                    <a16:creationId xmlns:a16="http://schemas.microsoft.com/office/drawing/2014/main" id="{2C79605D-4C3E-6C45-89E1-17DCD0A9FE40}"/>
                  </a:ext>
                </a:extLst>
              </p:cNvPr>
              <p:cNvSpPr txBox="1"/>
              <p:nvPr/>
            </p:nvSpPr>
            <p:spPr>
              <a:xfrm>
                <a:off x="10176107" y="2527812"/>
                <a:ext cx="468371"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VM’s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Storage</a:t>
                </a:r>
              </a:p>
            </p:txBody>
          </p:sp>
          <p:pic>
            <p:nvPicPr>
              <p:cNvPr id="181" name="Picture 180" descr="A picture containing clock&#10;&#10;Description automatically generated">
                <a:extLst>
                  <a:ext uri="{FF2B5EF4-FFF2-40B4-BE49-F238E27FC236}">
                    <a16:creationId xmlns:a16="http://schemas.microsoft.com/office/drawing/2014/main" id="{C838A6F3-41D5-0947-A999-7E3A7095E889}"/>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645937" y="2128314"/>
                <a:ext cx="130199" cy="253547"/>
              </a:xfrm>
              <a:prstGeom prst="rect">
                <a:avLst/>
              </a:prstGeom>
            </p:spPr>
          </p:pic>
        </p:grpSp>
        <p:grpSp>
          <p:nvGrpSpPr>
            <p:cNvPr id="41" name="Group 40">
              <a:extLst>
                <a:ext uri="{FF2B5EF4-FFF2-40B4-BE49-F238E27FC236}">
                  <a16:creationId xmlns:a16="http://schemas.microsoft.com/office/drawing/2014/main" id="{BC8E04A2-2931-3B45-B84B-EFFF1C7DF06D}"/>
                </a:ext>
              </a:extLst>
            </p:cNvPr>
            <p:cNvGrpSpPr/>
            <p:nvPr/>
          </p:nvGrpSpPr>
          <p:grpSpPr>
            <a:xfrm>
              <a:off x="10901867" y="2101143"/>
              <a:ext cx="734969" cy="590970"/>
              <a:chOff x="10901867" y="2059953"/>
              <a:chExt cx="734969" cy="590970"/>
            </a:xfrm>
          </p:grpSpPr>
          <p:pic>
            <p:nvPicPr>
              <p:cNvPr id="172" name="Picture 171">
                <a:extLst>
                  <a:ext uri="{FF2B5EF4-FFF2-40B4-BE49-F238E27FC236}">
                    <a16:creationId xmlns:a16="http://schemas.microsoft.com/office/drawing/2014/main" id="{89A522B4-4013-3E4F-BC99-6C4853CC52C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1058743" y="2059953"/>
                <a:ext cx="371991" cy="387491"/>
              </a:xfrm>
              <a:prstGeom prst="rect">
                <a:avLst/>
              </a:prstGeom>
            </p:spPr>
          </p:pic>
          <p:sp>
            <p:nvSpPr>
              <p:cNvPr id="174" name="TextBox 173">
                <a:extLst>
                  <a:ext uri="{FF2B5EF4-FFF2-40B4-BE49-F238E27FC236}">
                    <a16:creationId xmlns:a16="http://schemas.microsoft.com/office/drawing/2014/main" id="{120C1F03-4CFC-CF43-95AF-99874F298842}"/>
                  </a:ext>
                </a:extLst>
              </p:cNvPr>
              <p:cNvSpPr txBox="1"/>
              <p:nvPr/>
            </p:nvSpPr>
            <p:spPr>
              <a:xfrm>
                <a:off x="10901867" y="2527812"/>
                <a:ext cx="68574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Serverless</a:t>
                </a:r>
              </a:p>
            </p:txBody>
          </p:sp>
          <p:pic>
            <p:nvPicPr>
              <p:cNvPr id="182" name="Picture 181" descr="A picture containing clock&#10;&#10;Description automatically generated">
                <a:extLst>
                  <a:ext uri="{FF2B5EF4-FFF2-40B4-BE49-F238E27FC236}">
                    <a16:creationId xmlns:a16="http://schemas.microsoft.com/office/drawing/2014/main" id="{E50FE384-014B-7F47-8DA3-ECF46F408ED7}"/>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1506637" y="2128314"/>
                <a:ext cx="130199" cy="253547"/>
              </a:xfrm>
              <a:prstGeom prst="rect">
                <a:avLst/>
              </a:prstGeom>
            </p:spPr>
          </p:pic>
        </p:grpSp>
        <p:grpSp>
          <p:nvGrpSpPr>
            <p:cNvPr id="47" name="Group 46">
              <a:extLst>
                <a:ext uri="{FF2B5EF4-FFF2-40B4-BE49-F238E27FC236}">
                  <a16:creationId xmlns:a16="http://schemas.microsoft.com/office/drawing/2014/main" id="{24E1945F-4E77-CB46-9468-20BF732B1711}"/>
                </a:ext>
              </a:extLst>
            </p:cNvPr>
            <p:cNvGrpSpPr/>
            <p:nvPr/>
          </p:nvGrpSpPr>
          <p:grpSpPr>
            <a:xfrm>
              <a:off x="9404177" y="1320728"/>
              <a:ext cx="1296358" cy="253547"/>
              <a:chOff x="9486557" y="1271300"/>
              <a:chExt cx="1296358" cy="253547"/>
            </a:xfrm>
          </p:grpSpPr>
          <p:pic>
            <p:nvPicPr>
              <p:cNvPr id="161" name="Picture 160" descr="A picture containing drawing&#10;&#10;Description automatically generated">
                <a:extLst>
                  <a:ext uri="{FF2B5EF4-FFF2-40B4-BE49-F238E27FC236}">
                    <a16:creationId xmlns:a16="http://schemas.microsoft.com/office/drawing/2014/main" id="{8170F75B-7F9B-1E41-90C0-C6C3D4732C6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86557" y="1343930"/>
                <a:ext cx="1096113" cy="157714"/>
              </a:xfrm>
              <a:prstGeom prst="rect">
                <a:avLst/>
              </a:prstGeom>
            </p:spPr>
          </p:pic>
          <p:pic>
            <p:nvPicPr>
              <p:cNvPr id="183" name="Picture 182" descr="A picture containing clock&#10;&#10;Description automatically generated">
                <a:extLst>
                  <a:ext uri="{FF2B5EF4-FFF2-40B4-BE49-F238E27FC236}">
                    <a16:creationId xmlns:a16="http://schemas.microsoft.com/office/drawing/2014/main" id="{CCEDF1F7-C0D9-E74B-9B3D-9E18D65A8C98}"/>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652716" y="1271300"/>
                <a:ext cx="130199" cy="253547"/>
              </a:xfrm>
              <a:prstGeom prst="rect">
                <a:avLst/>
              </a:prstGeom>
            </p:spPr>
          </p:pic>
        </p:grpSp>
        <p:grpSp>
          <p:nvGrpSpPr>
            <p:cNvPr id="45" name="Group 44">
              <a:extLst>
                <a:ext uri="{FF2B5EF4-FFF2-40B4-BE49-F238E27FC236}">
                  <a16:creationId xmlns:a16="http://schemas.microsoft.com/office/drawing/2014/main" id="{441417E8-DD46-9A45-9D0B-44739B65EF13}"/>
                </a:ext>
              </a:extLst>
            </p:cNvPr>
            <p:cNvGrpSpPr/>
            <p:nvPr/>
          </p:nvGrpSpPr>
          <p:grpSpPr>
            <a:xfrm>
              <a:off x="8973177" y="1680651"/>
              <a:ext cx="1191494" cy="253547"/>
              <a:chOff x="9055557" y="1672413"/>
              <a:chExt cx="1191494" cy="253547"/>
            </a:xfrm>
          </p:grpSpPr>
          <p:pic>
            <p:nvPicPr>
              <p:cNvPr id="178" name="Picture 177" descr="A close up of a logo&#10;&#10;Description automatically generated">
                <a:extLst>
                  <a:ext uri="{FF2B5EF4-FFF2-40B4-BE49-F238E27FC236}">
                    <a16:creationId xmlns:a16="http://schemas.microsoft.com/office/drawing/2014/main" id="{CEF116F2-B66D-F34C-9A8E-16CFEF290C5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55557" y="1740802"/>
                <a:ext cx="996466" cy="150545"/>
              </a:xfrm>
              <a:prstGeom prst="rect">
                <a:avLst/>
              </a:prstGeom>
            </p:spPr>
          </p:pic>
          <p:pic>
            <p:nvPicPr>
              <p:cNvPr id="184" name="Picture 183" descr="A picture containing clock&#10;&#10;Description automatically generated">
                <a:extLst>
                  <a:ext uri="{FF2B5EF4-FFF2-40B4-BE49-F238E27FC236}">
                    <a16:creationId xmlns:a16="http://schemas.microsoft.com/office/drawing/2014/main" id="{71869298-0753-4F48-957F-BFAFD063482E}"/>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116852" y="1672413"/>
                <a:ext cx="130199" cy="253547"/>
              </a:xfrm>
              <a:prstGeom prst="rect">
                <a:avLst/>
              </a:prstGeom>
            </p:spPr>
          </p:pic>
        </p:grpSp>
        <p:pic>
          <p:nvPicPr>
            <p:cNvPr id="185" name="Picture 184" descr="A picture containing clock&#10;&#10;Description automatically generated">
              <a:extLst>
                <a:ext uri="{FF2B5EF4-FFF2-40B4-BE49-F238E27FC236}">
                  <a16:creationId xmlns:a16="http://schemas.microsoft.com/office/drawing/2014/main" id="{0C81BEB5-7C3F-6142-9397-04143E8B3D8E}"/>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789375" y="1680651"/>
              <a:ext cx="130199" cy="253547"/>
            </a:xfrm>
            <a:prstGeom prst="rect">
              <a:avLst/>
            </a:prstGeom>
          </p:spPr>
        </p:pic>
      </p:grpSp>
      <p:grpSp>
        <p:nvGrpSpPr>
          <p:cNvPr id="62" name="Group 61">
            <a:extLst>
              <a:ext uri="{FF2B5EF4-FFF2-40B4-BE49-F238E27FC236}">
                <a16:creationId xmlns:a16="http://schemas.microsoft.com/office/drawing/2014/main" id="{163279C1-D60A-A649-96E2-15479465D2A5}"/>
              </a:ext>
            </a:extLst>
          </p:cNvPr>
          <p:cNvGrpSpPr/>
          <p:nvPr/>
        </p:nvGrpSpPr>
        <p:grpSpPr>
          <a:xfrm>
            <a:off x="3101010" y="3019475"/>
            <a:ext cx="778432" cy="725011"/>
            <a:chOff x="2983975" y="2770100"/>
            <a:chExt cx="778432" cy="725011"/>
          </a:xfrm>
        </p:grpSpPr>
        <p:grpSp>
          <p:nvGrpSpPr>
            <p:cNvPr id="40" name="Group 39">
              <a:extLst>
                <a:ext uri="{FF2B5EF4-FFF2-40B4-BE49-F238E27FC236}">
                  <a16:creationId xmlns:a16="http://schemas.microsoft.com/office/drawing/2014/main" id="{002390AD-BA7A-1D4D-B838-CD77169FF6CB}"/>
                </a:ext>
              </a:extLst>
            </p:cNvPr>
            <p:cNvGrpSpPr/>
            <p:nvPr/>
          </p:nvGrpSpPr>
          <p:grpSpPr>
            <a:xfrm>
              <a:off x="2983975" y="2770100"/>
              <a:ext cx="556410" cy="725011"/>
              <a:chOff x="2983975" y="2671244"/>
              <a:chExt cx="556410" cy="725011"/>
            </a:xfrm>
          </p:grpSpPr>
          <p:pic>
            <p:nvPicPr>
              <p:cNvPr id="154" name="Picture 153" descr="A close up of a computer&#10;&#10;Description automatically generated">
                <a:extLst>
                  <a:ext uri="{FF2B5EF4-FFF2-40B4-BE49-F238E27FC236}">
                    <a16:creationId xmlns:a16="http://schemas.microsoft.com/office/drawing/2014/main" id="{C2A8D769-6FE0-5F4F-89F9-28F74E318E7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83975" y="2671244"/>
                <a:ext cx="556410" cy="569763"/>
              </a:xfrm>
              <a:prstGeom prst="rect">
                <a:avLst/>
              </a:prstGeom>
            </p:spPr>
          </p:pic>
          <p:sp>
            <p:nvSpPr>
              <p:cNvPr id="155" name="TextBox 154">
                <a:extLst>
                  <a:ext uri="{FF2B5EF4-FFF2-40B4-BE49-F238E27FC236}">
                    <a16:creationId xmlns:a16="http://schemas.microsoft.com/office/drawing/2014/main" id="{8312EA05-E0A6-9640-A31C-0BC727C7B253}"/>
                  </a:ext>
                </a:extLst>
              </p:cNvPr>
              <p:cNvSpPr txBox="1"/>
              <p:nvPr/>
            </p:nvSpPr>
            <p:spPr>
              <a:xfrm>
                <a:off x="3049284" y="3273144"/>
                <a:ext cx="42579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effectLst/>
                    <a:uLnTx/>
                    <a:uFillTx/>
                    <a:latin typeface="Arial"/>
                    <a:ea typeface="+mn-ea"/>
                    <a:cs typeface="+mn-cs"/>
                  </a:rPr>
                  <a:t>Code</a:t>
                </a:r>
              </a:p>
            </p:txBody>
          </p:sp>
        </p:grpSp>
        <p:pic>
          <p:nvPicPr>
            <p:cNvPr id="156" name="Picture 155" descr="A picture containing clock&#10;&#10;Description automatically generated">
              <a:extLst>
                <a:ext uri="{FF2B5EF4-FFF2-40B4-BE49-F238E27FC236}">
                  <a16:creationId xmlns:a16="http://schemas.microsoft.com/office/drawing/2014/main" id="{FFA7955D-8E90-AA4C-9EC6-265D3E487B20}"/>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3632208" y="2939767"/>
              <a:ext cx="130199" cy="253547"/>
            </a:xfrm>
            <a:prstGeom prst="rect">
              <a:avLst/>
            </a:prstGeom>
          </p:spPr>
        </p:pic>
      </p:grpSp>
      <p:grpSp>
        <p:nvGrpSpPr>
          <p:cNvPr id="51" name="Group 50">
            <a:extLst>
              <a:ext uri="{FF2B5EF4-FFF2-40B4-BE49-F238E27FC236}">
                <a16:creationId xmlns:a16="http://schemas.microsoft.com/office/drawing/2014/main" id="{7E5F5442-7EBF-664B-A305-2FA144C5D287}"/>
              </a:ext>
            </a:extLst>
          </p:cNvPr>
          <p:cNvGrpSpPr/>
          <p:nvPr/>
        </p:nvGrpSpPr>
        <p:grpSpPr>
          <a:xfrm>
            <a:off x="339806" y="2523346"/>
            <a:ext cx="639431" cy="677479"/>
            <a:chOff x="290378" y="2151584"/>
            <a:chExt cx="639431" cy="677479"/>
          </a:xfrm>
        </p:grpSpPr>
        <p:sp>
          <p:nvSpPr>
            <p:cNvPr id="146" name="TextBox 145">
              <a:extLst>
                <a:ext uri="{FF2B5EF4-FFF2-40B4-BE49-F238E27FC236}">
                  <a16:creationId xmlns:a16="http://schemas.microsoft.com/office/drawing/2014/main" id="{21F664B3-D202-D84F-9DEC-244768E2AA25}"/>
                </a:ext>
              </a:extLst>
            </p:cNvPr>
            <p:cNvSpPr txBox="1"/>
            <p:nvPr/>
          </p:nvSpPr>
          <p:spPr>
            <a:xfrm>
              <a:off x="290378" y="2705952"/>
              <a:ext cx="614246"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App Server</a:t>
              </a:r>
            </a:p>
          </p:txBody>
        </p:sp>
        <p:pic>
          <p:nvPicPr>
            <p:cNvPr id="149" name="Picture 148" descr="A screen shot of a computer&#10;&#10;Description automatically generated">
              <a:extLst>
                <a:ext uri="{FF2B5EF4-FFF2-40B4-BE49-F238E27FC236}">
                  <a16:creationId xmlns:a16="http://schemas.microsoft.com/office/drawing/2014/main" id="{A65B5F5B-3115-7244-9D9A-A015DAF6D9D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1892" y="2151584"/>
              <a:ext cx="271218" cy="488193"/>
            </a:xfrm>
            <a:prstGeom prst="rect">
              <a:avLst/>
            </a:prstGeom>
          </p:spPr>
        </p:pic>
        <p:pic>
          <p:nvPicPr>
            <p:cNvPr id="186" name="Picture 185" descr="A picture containing clock&#10;&#10;Description automatically generated">
              <a:extLst>
                <a:ext uri="{FF2B5EF4-FFF2-40B4-BE49-F238E27FC236}">
                  <a16:creationId xmlns:a16="http://schemas.microsoft.com/office/drawing/2014/main" id="{A7182ED4-7CF0-5440-8DB1-6C21C1B0BAA7}"/>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799610" y="2242893"/>
              <a:ext cx="130199" cy="253547"/>
            </a:xfrm>
            <a:prstGeom prst="rect">
              <a:avLst/>
            </a:prstGeom>
          </p:spPr>
        </p:pic>
      </p:grpSp>
      <p:grpSp>
        <p:nvGrpSpPr>
          <p:cNvPr id="52" name="Group 51">
            <a:extLst>
              <a:ext uri="{FF2B5EF4-FFF2-40B4-BE49-F238E27FC236}">
                <a16:creationId xmlns:a16="http://schemas.microsoft.com/office/drawing/2014/main" id="{8E680482-8A5C-E146-863D-D078CB3B5330}"/>
              </a:ext>
            </a:extLst>
          </p:cNvPr>
          <p:cNvGrpSpPr/>
          <p:nvPr/>
        </p:nvGrpSpPr>
        <p:grpSpPr>
          <a:xfrm>
            <a:off x="2094558" y="2554990"/>
            <a:ext cx="887633" cy="645835"/>
            <a:chOff x="2094558" y="2183228"/>
            <a:chExt cx="887633" cy="645835"/>
          </a:xfrm>
        </p:grpSpPr>
        <p:pic>
          <p:nvPicPr>
            <p:cNvPr id="123" name="Picture 122" descr="A picture containing sitting, table&#10;&#10;Description automatically generated">
              <a:extLst>
                <a:ext uri="{FF2B5EF4-FFF2-40B4-BE49-F238E27FC236}">
                  <a16:creationId xmlns:a16="http://schemas.microsoft.com/office/drawing/2014/main" id="{A99D7E0E-0FA9-2B49-BA56-E68F63A8827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23840" y="2183228"/>
              <a:ext cx="429069" cy="424905"/>
            </a:xfrm>
            <a:prstGeom prst="rect">
              <a:avLst/>
            </a:prstGeom>
          </p:spPr>
        </p:pic>
        <p:sp>
          <p:nvSpPr>
            <p:cNvPr id="132" name="TextBox 131">
              <a:extLst>
                <a:ext uri="{FF2B5EF4-FFF2-40B4-BE49-F238E27FC236}">
                  <a16:creationId xmlns:a16="http://schemas.microsoft.com/office/drawing/2014/main" id="{BFFDD9B1-F7C8-C440-A660-FA77E5BA4583}"/>
                </a:ext>
              </a:extLst>
            </p:cNvPr>
            <p:cNvSpPr txBox="1"/>
            <p:nvPr/>
          </p:nvSpPr>
          <p:spPr>
            <a:xfrm>
              <a:off x="2094558" y="2705952"/>
              <a:ext cx="887633"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Network Devices</a:t>
              </a:r>
            </a:p>
          </p:txBody>
        </p:sp>
        <p:pic>
          <p:nvPicPr>
            <p:cNvPr id="187" name="Picture 186" descr="A picture containing clock&#10;&#10;Description automatically generated">
              <a:extLst>
                <a:ext uri="{FF2B5EF4-FFF2-40B4-BE49-F238E27FC236}">
                  <a16:creationId xmlns:a16="http://schemas.microsoft.com/office/drawing/2014/main" id="{491E8CB3-C78B-0D4A-B1E2-EC8E90106CFB}"/>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814849" y="2242893"/>
              <a:ext cx="130199" cy="253547"/>
            </a:xfrm>
            <a:prstGeom prst="rect">
              <a:avLst/>
            </a:prstGeom>
          </p:spPr>
        </p:pic>
      </p:grpSp>
      <p:grpSp>
        <p:nvGrpSpPr>
          <p:cNvPr id="53" name="Group 52">
            <a:extLst>
              <a:ext uri="{FF2B5EF4-FFF2-40B4-BE49-F238E27FC236}">
                <a16:creationId xmlns:a16="http://schemas.microsoft.com/office/drawing/2014/main" id="{B7BB21EC-8029-164B-B63A-B76BA4248BFA}"/>
              </a:ext>
            </a:extLst>
          </p:cNvPr>
          <p:cNvGrpSpPr/>
          <p:nvPr/>
        </p:nvGrpSpPr>
        <p:grpSpPr>
          <a:xfrm>
            <a:off x="1316164" y="2502693"/>
            <a:ext cx="562923" cy="698132"/>
            <a:chOff x="1276075" y="2130931"/>
            <a:chExt cx="562923" cy="698132"/>
          </a:xfrm>
        </p:grpSpPr>
        <p:pic>
          <p:nvPicPr>
            <p:cNvPr id="188" name="Picture 187" descr="A picture containing clock&#10;&#10;Description automatically generated">
              <a:extLst>
                <a:ext uri="{FF2B5EF4-FFF2-40B4-BE49-F238E27FC236}">
                  <a16:creationId xmlns:a16="http://schemas.microsoft.com/office/drawing/2014/main" id="{26518DE0-4B11-3F48-A0FF-95BD16F12589}"/>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708799" y="2242893"/>
              <a:ext cx="130199" cy="253547"/>
            </a:xfrm>
            <a:prstGeom prst="rect">
              <a:avLst/>
            </a:prstGeom>
          </p:spPr>
        </p:pic>
        <p:sp>
          <p:nvSpPr>
            <p:cNvPr id="210" name="TextBox 209">
              <a:extLst>
                <a:ext uri="{FF2B5EF4-FFF2-40B4-BE49-F238E27FC236}">
                  <a16:creationId xmlns:a16="http://schemas.microsoft.com/office/drawing/2014/main" id="{A0432C44-3B50-F144-A516-560427CAC574}"/>
                </a:ext>
              </a:extLst>
            </p:cNvPr>
            <p:cNvSpPr txBox="1"/>
            <p:nvPr/>
          </p:nvSpPr>
          <p:spPr>
            <a:xfrm>
              <a:off x="1276075" y="2705952"/>
              <a:ext cx="461492"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Database</a:t>
              </a:r>
            </a:p>
          </p:txBody>
        </p:sp>
        <p:pic>
          <p:nvPicPr>
            <p:cNvPr id="211" name="Picture 210" descr="A close up of a logo&#10;&#10;Description automatically generated">
              <a:extLst>
                <a:ext uri="{FF2B5EF4-FFF2-40B4-BE49-F238E27FC236}">
                  <a16:creationId xmlns:a16="http://schemas.microsoft.com/office/drawing/2014/main" id="{B93456DF-7A52-2B49-9BD0-667BF51AEF7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372699" y="2130931"/>
              <a:ext cx="268245" cy="562450"/>
            </a:xfrm>
            <a:prstGeom prst="rect">
              <a:avLst/>
            </a:prstGeom>
          </p:spPr>
        </p:pic>
      </p:grpSp>
      <p:grpSp>
        <p:nvGrpSpPr>
          <p:cNvPr id="50" name="Group 49">
            <a:extLst>
              <a:ext uri="{FF2B5EF4-FFF2-40B4-BE49-F238E27FC236}">
                <a16:creationId xmlns:a16="http://schemas.microsoft.com/office/drawing/2014/main" id="{E8107A56-4FE9-9C48-A678-5E3CE5ED77D7}"/>
              </a:ext>
            </a:extLst>
          </p:cNvPr>
          <p:cNvGrpSpPr/>
          <p:nvPr/>
        </p:nvGrpSpPr>
        <p:grpSpPr>
          <a:xfrm>
            <a:off x="353766" y="1735856"/>
            <a:ext cx="611510" cy="669383"/>
            <a:chOff x="318299" y="1347618"/>
            <a:chExt cx="611510" cy="669383"/>
          </a:xfrm>
        </p:grpSpPr>
        <p:pic>
          <p:nvPicPr>
            <p:cNvPr id="189" name="Picture 188" descr="A picture containing clock&#10;&#10;Description automatically generated">
              <a:extLst>
                <a:ext uri="{FF2B5EF4-FFF2-40B4-BE49-F238E27FC236}">
                  <a16:creationId xmlns:a16="http://schemas.microsoft.com/office/drawing/2014/main" id="{9CC4F2D7-031F-CE40-8B90-DA1C1A18348E}"/>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799610" y="1426276"/>
              <a:ext cx="130199" cy="253547"/>
            </a:xfrm>
            <a:prstGeom prst="rect">
              <a:avLst/>
            </a:prstGeom>
          </p:spPr>
        </p:pic>
        <p:pic>
          <p:nvPicPr>
            <p:cNvPr id="212" name="Picture 211" descr="A screen shot of a computer&#10;&#10;Description automatically generated">
              <a:extLst>
                <a:ext uri="{FF2B5EF4-FFF2-40B4-BE49-F238E27FC236}">
                  <a16:creationId xmlns:a16="http://schemas.microsoft.com/office/drawing/2014/main" id="{FA821255-389E-3D42-9BAD-4B31A6A2FBD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1892" y="1347618"/>
              <a:ext cx="271218" cy="488193"/>
            </a:xfrm>
            <a:prstGeom prst="rect">
              <a:avLst/>
            </a:prstGeom>
          </p:spPr>
        </p:pic>
        <p:sp>
          <p:nvSpPr>
            <p:cNvPr id="213" name="TextBox 212">
              <a:extLst>
                <a:ext uri="{FF2B5EF4-FFF2-40B4-BE49-F238E27FC236}">
                  <a16:creationId xmlns:a16="http://schemas.microsoft.com/office/drawing/2014/main" id="{4EF7BC94-33CF-5148-9D7F-ED2E26A0FFA8}"/>
                </a:ext>
              </a:extLst>
            </p:cNvPr>
            <p:cNvSpPr txBox="1"/>
            <p:nvPr/>
          </p:nvSpPr>
          <p:spPr>
            <a:xfrm>
              <a:off x="318299" y="1893890"/>
              <a:ext cx="55840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mn-ea"/>
                  <a:cs typeface="+mn-cs"/>
                </a:rPr>
                <a:t>*nix Server</a:t>
              </a:r>
            </a:p>
          </p:txBody>
        </p:sp>
      </p:grpSp>
      <p:grpSp>
        <p:nvGrpSpPr>
          <p:cNvPr id="49" name="Group 48">
            <a:extLst>
              <a:ext uri="{FF2B5EF4-FFF2-40B4-BE49-F238E27FC236}">
                <a16:creationId xmlns:a16="http://schemas.microsoft.com/office/drawing/2014/main" id="{D3F64A22-1439-C248-8339-F3F850704D2E}"/>
              </a:ext>
            </a:extLst>
          </p:cNvPr>
          <p:cNvGrpSpPr/>
          <p:nvPr/>
        </p:nvGrpSpPr>
        <p:grpSpPr>
          <a:xfrm>
            <a:off x="2185331" y="1829912"/>
            <a:ext cx="706086" cy="575327"/>
            <a:chOff x="2186507" y="1441674"/>
            <a:chExt cx="706086" cy="575327"/>
          </a:xfrm>
        </p:grpSpPr>
        <p:pic>
          <p:nvPicPr>
            <p:cNvPr id="136" name="Picture 135" descr="A close up of a logo&#10;&#10;Description automatically generated">
              <a:extLst>
                <a:ext uri="{FF2B5EF4-FFF2-40B4-BE49-F238E27FC236}">
                  <a16:creationId xmlns:a16="http://schemas.microsoft.com/office/drawing/2014/main" id="{170073FB-E4FB-B54E-B7EE-30DA7EFB96C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393558" y="1441674"/>
              <a:ext cx="289633" cy="394137"/>
            </a:xfrm>
            <a:prstGeom prst="rect">
              <a:avLst/>
            </a:prstGeom>
          </p:spPr>
        </p:pic>
        <p:sp>
          <p:nvSpPr>
            <p:cNvPr id="138" name="TextBox 137">
              <a:extLst>
                <a:ext uri="{FF2B5EF4-FFF2-40B4-BE49-F238E27FC236}">
                  <a16:creationId xmlns:a16="http://schemas.microsoft.com/office/drawing/2014/main" id="{58A46E05-3D81-A74B-846F-15A024537333}"/>
                </a:ext>
              </a:extLst>
            </p:cNvPr>
            <p:cNvSpPr txBox="1"/>
            <p:nvPr/>
          </p:nvSpPr>
          <p:spPr>
            <a:xfrm>
              <a:off x="2186507" y="1893890"/>
              <a:ext cx="703735"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mn-ea"/>
                  <a:cs typeface="+mn-cs"/>
                </a:rPr>
                <a:t>IT Ops Tools</a:t>
              </a:r>
            </a:p>
          </p:txBody>
        </p:sp>
        <p:pic>
          <p:nvPicPr>
            <p:cNvPr id="214" name="Picture 213" descr="A picture containing clock&#10;&#10;Description automatically generated">
              <a:extLst>
                <a:ext uri="{FF2B5EF4-FFF2-40B4-BE49-F238E27FC236}">
                  <a16:creationId xmlns:a16="http://schemas.microsoft.com/office/drawing/2014/main" id="{33DC164C-4BCE-3845-8C01-42290E2AD09E}"/>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762394" y="1497004"/>
              <a:ext cx="130199" cy="253547"/>
            </a:xfrm>
            <a:prstGeom prst="rect">
              <a:avLst/>
            </a:prstGeom>
          </p:spPr>
        </p:pic>
      </p:grpSp>
      <p:grpSp>
        <p:nvGrpSpPr>
          <p:cNvPr id="48" name="Group 47">
            <a:extLst>
              <a:ext uri="{FF2B5EF4-FFF2-40B4-BE49-F238E27FC236}">
                <a16:creationId xmlns:a16="http://schemas.microsoft.com/office/drawing/2014/main" id="{5E3B6642-B1FC-3749-B970-ABDB058D373D}"/>
              </a:ext>
            </a:extLst>
          </p:cNvPr>
          <p:cNvGrpSpPr/>
          <p:nvPr/>
        </p:nvGrpSpPr>
        <p:grpSpPr>
          <a:xfrm>
            <a:off x="1249217" y="1814514"/>
            <a:ext cx="696817" cy="590725"/>
            <a:chOff x="1249217" y="1426276"/>
            <a:chExt cx="696817" cy="590725"/>
          </a:xfrm>
        </p:grpSpPr>
        <p:pic>
          <p:nvPicPr>
            <p:cNvPr id="134" name="Picture 133" descr="A picture containing window, table&#10;&#10;Description automatically generated">
              <a:extLst>
                <a:ext uri="{FF2B5EF4-FFF2-40B4-BE49-F238E27FC236}">
                  <a16:creationId xmlns:a16="http://schemas.microsoft.com/office/drawing/2014/main" id="{4719E6C2-963C-6F4A-9BED-B642D846858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76151" y="1469005"/>
              <a:ext cx="461341" cy="366806"/>
            </a:xfrm>
            <a:prstGeom prst="rect">
              <a:avLst/>
            </a:prstGeom>
          </p:spPr>
        </p:pic>
        <p:sp>
          <p:nvSpPr>
            <p:cNvPr id="135" name="TextBox 134">
              <a:extLst>
                <a:ext uri="{FF2B5EF4-FFF2-40B4-BE49-F238E27FC236}">
                  <a16:creationId xmlns:a16="http://schemas.microsoft.com/office/drawing/2014/main" id="{CE00B280-BDCC-BC4D-B2F3-164D2E21F5B9}"/>
                </a:ext>
              </a:extLst>
            </p:cNvPr>
            <p:cNvSpPr txBox="1"/>
            <p:nvPr/>
          </p:nvSpPr>
          <p:spPr>
            <a:xfrm>
              <a:off x="1249217" y="1893890"/>
              <a:ext cx="515208"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a:ea typeface="+mn-ea"/>
                  <a:cs typeface="+mn-cs"/>
                </a:rPr>
                <a:t>IoT</a:t>
              </a:r>
              <a:endParaRPr kumimoji="0" lang="en-US" sz="1000" b="1" i="0" u="none" strike="noStrike" kern="1200" cap="none" spc="0" normalizeH="0" baseline="0" noProof="0">
                <a:ln>
                  <a:noFill/>
                </a:ln>
                <a:solidFill>
                  <a:srgbClr val="FFFFFF"/>
                </a:solidFill>
                <a:effectLst/>
                <a:uLnTx/>
                <a:uFillTx/>
                <a:latin typeface="Arial"/>
                <a:ea typeface="+mn-ea"/>
                <a:cs typeface="+mn-cs"/>
              </a:endParaRPr>
            </a:p>
          </p:txBody>
        </p:sp>
        <p:pic>
          <p:nvPicPr>
            <p:cNvPr id="215" name="Picture 214" descr="A picture containing clock&#10;&#10;Description automatically generated">
              <a:extLst>
                <a:ext uri="{FF2B5EF4-FFF2-40B4-BE49-F238E27FC236}">
                  <a16:creationId xmlns:a16="http://schemas.microsoft.com/office/drawing/2014/main" id="{92E425FE-134B-AE4F-953E-D8C0374A193B}"/>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815835" y="1426276"/>
              <a:ext cx="130199" cy="253547"/>
            </a:xfrm>
            <a:prstGeom prst="rect">
              <a:avLst/>
            </a:prstGeom>
          </p:spPr>
        </p:pic>
      </p:grpSp>
      <p:grpSp>
        <p:nvGrpSpPr>
          <p:cNvPr id="38" name="Group 1">
            <a:extLst>
              <a:ext uri="{FF2B5EF4-FFF2-40B4-BE49-F238E27FC236}">
                <a16:creationId xmlns:a16="http://schemas.microsoft.com/office/drawing/2014/main" id="{176B53E3-1197-ED44-B073-DC9A2DEC1D7E}"/>
              </a:ext>
            </a:extLst>
          </p:cNvPr>
          <p:cNvGrpSpPr/>
          <p:nvPr/>
        </p:nvGrpSpPr>
        <p:grpSpPr>
          <a:xfrm>
            <a:off x="1646707" y="5350095"/>
            <a:ext cx="9415463" cy="1413568"/>
            <a:chOff x="884916" y="4843962"/>
            <a:chExt cx="10136701" cy="1692412"/>
          </a:xfrm>
        </p:grpSpPr>
        <p:grpSp>
          <p:nvGrpSpPr>
            <p:cNvPr id="37" name="Group 8">
              <a:extLst>
                <a:ext uri="{FF2B5EF4-FFF2-40B4-BE49-F238E27FC236}">
                  <a16:creationId xmlns:a16="http://schemas.microsoft.com/office/drawing/2014/main" id="{E24BA443-31FA-1F46-9EBF-397EAFB8FE89}"/>
                </a:ext>
              </a:extLst>
            </p:cNvPr>
            <p:cNvGrpSpPr/>
            <p:nvPr/>
          </p:nvGrpSpPr>
          <p:grpSpPr>
            <a:xfrm>
              <a:off x="6290930" y="4991471"/>
              <a:ext cx="4730687" cy="1508432"/>
              <a:chOff x="6290930" y="4991471"/>
              <a:chExt cx="4730687" cy="1508432"/>
            </a:xfrm>
          </p:grpSpPr>
          <p:pic>
            <p:nvPicPr>
              <p:cNvPr id="196" name="Picture 234" descr="A picture containing drawing&#10;&#10;Description automatically generated">
                <a:extLst>
                  <a:ext uri="{FF2B5EF4-FFF2-40B4-BE49-F238E27FC236}">
                    <a16:creationId xmlns:a16="http://schemas.microsoft.com/office/drawing/2014/main" id="{B1149410-1BE4-1E42-8601-78463DC3BF7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flipH="1">
                <a:off x="6290930" y="5132594"/>
                <a:ext cx="4730687" cy="1060756"/>
              </a:xfrm>
              <a:prstGeom prst="rect">
                <a:avLst/>
              </a:prstGeom>
            </p:spPr>
          </p:pic>
          <p:sp>
            <p:nvSpPr>
              <p:cNvPr id="177" name="TextBox 235">
                <a:extLst>
                  <a:ext uri="{FF2B5EF4-FFF2-40B4-BE49-F238E27FC236}">
                    <a16:creationId xmlns:a16="http://schemas.microsoft.com/office/drawing/2014/main" id="{FAA5CE8B-1448-124A-888C-00C99EA21579}"/>
                  </a:ext>
                </a:extLst>
              </p:cNvPr>
              <p:cNvSpPr txBox="1"/>
              <p:nvPr/>
            </p:nvSpPr>
            <p:spPr>
              <a:xfrm>
                <a:off x="8010148" y="6241960"/>
                <a:ext cx="1516232" cy="257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chemeClr val="bg1"/>
                    </a:solidFill>
                    <a:effectLst/>
                    <a:uLnTx/>
                    <a:uFillTx/>
                    <a:latin typeface="Arial"/>
                    <a:ea typeface="+mn-ea"/>
                    <a:cs typeface="+mn-cs"/>
                  </a:rPr>
                  <a:t>Workspaces</a:t>
                </a:r>
              </a:p>
            </p:txBody>
          </p:sp>
          <p:grpSp>
            <p:nvGrpSpPr>
              <p:cNvPr id="36" name="Group 236">
                <a:extLst>
                  <a:ext uri="{FF2B5EF4-FFF2-40B4-BE49-F238E27FC236}">
                    <a16:creationId xmlns:a16="http://schemas.microsoft.com/office/drawing/2014/main" id="{48452A98-A9E7-174B-9C05-A1335EA61BF0}"/>
                  </a:ext>
                </a:extLst>
              </p:cNvPr>
              <p:cNvGrpSpPr/>
              <p:nvPr/>
            </p:nvGrpSpPr>
            <p:grpSpPr>
              <a:xfrm>
                <a:off x="6956420" y="4991471"/>
                <a:ext cx="3399707" cy="1099668"/>
                <a:chOff x="6849373" y="4991471"/>
                <a:chExt cx="3399707" cy="1099668"/>
              </a:xfrm>
            </p:grpSpPr>
            <p:grpSp>
              <p:nvGrpSpPr>
                <p:cNvPr id="24" name="Group 237">
                  <a:extLst>
                    <a:ext uri="{FF2B5EF4-FFF2-40B4-BE49-F238E27FC236}">
                      <a16:creationId xmlns:a16="http://schemas.microsoft.com/office/drawing/2014/main" id="{BE04A9BE-EBA3-7548-94DF-6DCBE85D56D6}"/>
                    </a:ext>
                  </a:extLst>
                </p:cNvPr>
                <p:cNvGrpSpPr/>
                <p:nvPr/>
              </p:nvGrpSpPr>
              <p:grpSpPr>
                <a:xfrm>
                  <a:off x="8081512" y="4991471"/>
                  <a:ext cx="778894" cy="1099668"/>
                  <a:chOff x="8004491" y="4991471"/>
                  <a:chExt cx="778894" cy="1099668"/>
                </a:xfrm>
              </p:grpSpPr>
              <p:sp>
                <p:nvSpPr>
                  <p:cNvPr id="89" name="TextBox 249">
                    <a:extLst>
                      <a:ext uri="{FF2B5EF4-FFF2-40B4-BE49-F238E27FC236}">
                        <a16:creationId xmlns:a16="http://schemas.microsoft.com/office/drawing/2014/main" id="{B144BCA8-07BB-C04B-BE68-05160B478724}"/>
                      </a:ext>
                    </a:extLst>
                  </p:cNvPr>
                  <p:cNvSpPr txBox="1"/>
                  <p:nvPr/>
                </p:nvSpPr>
                <p:spPr>
                  <a:xfrm>
                    <a:off x="8064628" y="5906895"/>
                    <a:ext cx="566729" cy="1842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PC</a:t>
                    </a:r>
                  </a:p>
                </p:txBody>
              </p:sp>
              <p:grpSp>
                <p:nvGrpSpPr>
                  <p:cNvPr id="22" name="Group 250">
                    <a:extLst>
                      <a:ext uri="{FF2B5EF4-FFF2-40B4-BE49-F238E27FC236}">
                        <a16:creationId xmlns:a16="http://schemas.microsoft.com/office/drawing/2014/main" id="{F9E3C61D-68D5-9F4C-BFC4-04F7DDF4AC23}"/>
                      </a:ext>
                    </a:extLst>
                  </p:cNvPr>
                  <p:cNvGrpSpPr/>
                  <p:nvPr/>
                </p:nvGrpSpPr>
                <p:grpSpPr>
                  <a:xfrm>
                    <a:off x="8004491" y="4991471"/>
                    <a:ext cx="778894" cy="844569"/>
                    <a:chOff x="8004491" y="5174666"/>
                    <a:chExt cx="778894" cy="844569"/>
                  </a:xfrm>
                </p:grpSpPr>
                <p:pic>
                  <p:nvPicPr>
                    <p:cNvPr id="84" name="Picture 251" descr="A close up of a computer&#10;&#10;Description automatically generated">
                      <a:extLst>
                        <a:ext uri="{FF2B5EF4-FFF2-40B4-BE49-F238E27FC236}">
                          <a16:creationId xmlns:a16="http://schemas.microsoft.com/office/drawing/2014/main" id="{8D4E3CC1-8CE6-0549-AC2B-3A6738FDDEC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004491" y="5174666"/>
                      <a:ext cx="687003" cy="725169"/>
                    </a:xfrm>
                    <a:prstGeom prst="rect">
                      <a:avLst/>
                    </a:prstGeom>
                  </p:spPr>
                </p:pic>
                <p:pic>
                  <p:nvPicPr>
                    <p:cNvPr id="110" name="Picture 252" descr="A close up of a sign&#10;&#10;Description automatically generated">
                      <a:extLst>
                        <a:ext uri="{FF2B5EF4-FFF2-40B4-BE49-F238E27FC236}">
                          <a16:creationId xmlns:a16="http://schemas.microsoft.com/office/drawing/2014/main" id="{37C7DE46-B8F7-4F83-8657-C87D534F7C52}"/>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599602" y="5566847"/>
                      <a:ext cx="183783" cy="452388"/>
                    </a:xfrm>
                    <a:prstGeom prst="rect">
                      <a:avLst/>
                    </a:prstGeom>
                  </p:spPr>
                </p:pic>
              </p:grpSp>
            </p:grpSp>
            <p:grpSp>
              <p:nvGrpSpPr>
                <p:cNvPr id="25" name="Group 238">
                  <a:extLst>
                    <a:ext uri="{FF2B5EF4-FFF2-40B4-BE49-F238E27FC236}">
                      <a16:creationId xmlns:a16="http://schemas.microsoft.com/office/drawing/2014/main" id="{1A9CC6C8-3FC6-7743-9F2E-B5786CEAA944}"/>
                    </a:ext>
                  </a:extLst>
                </p:cNvPr>
                <p:cNvGrpSpPr/>
                <p:nvPr/>
              </p:nvGrpSpPr>
              <p:grpSpPr>
                <a:xfrm>
                  <a:off x="6849373" y="5042729"/>
                  <a:ext cx="673213" cy="1048410"/>
                  <a:chOff x="6849373" y="5042729"/>
                  <a:chExt cx="673213" cy="1048410"/>
                </a:xfrm>
              </p:grpSpPr>
              <p:sp>
                <p:nvSpPr>
                  <p:cNvPr id="88" name="TextBox 245">
                    <a:extLst>
                      <a:ext uri="{FF2B5EF4-FFF2-40B4-BE49-F238E27FC236}">
                        <a16:creationId xmlns:a16="http://schemas.microsoft.com/office/drawing/2014/main" id="{893BB6BD-BD31-8541-AFD8-8F4AB9FABD4D}"/>
                      </a:ext>
                    </a:extLst>
                  </p:cNvPr>
                  <p:cNvSpPr txBox="1"/>
                  <p:nvPr/>
                </p:nvSpPr>
                <p:spPr>
                  <a:xfrm>
                    <a:off x="6871343" y="5906895"/>
                    <a:ext cx="566728" cy="1842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Mac</a:t>
                    </a:r>
                  </a:p>
                </p:txBody>
              </p:sp>
              <p:grpSp>
                <p:nvGrpSpPr>
                  <p:cNvPr id="20" name="Group 246">
                    <a:extLst>
                      <a:ext uri="{FF2B5EF4-FFF2-40B4-BE49-F238E27FC236}">
                        <a16:creationId xmlns:a16="http://schemas.microsoft.com/office/drawing/2014/main" id="{FEFA930F-1BB3-EA48-9556-B9BCFCDFEC9F}"/>
                      </a:ext>
                    </a:extLst>
                  </p:cNvPr>
                  <p:cNvGrpSpPr/>
                  <p:nvPr/>
                </p:nvGrpSpPr>
                <p:grpSpPr>
                  <a:xfrm>
                    <a:off x="6849373" y="5042729"/>
                    <a:ext cx="673213" cy="742052"/>
                    <a:chOff x="6849373" y="5188685"/>
                    <a:chExt cx="673213" cy="742052"/>
                  </a:xfrm>
                </p:grpSpPr>
                <p:pic>
                  <p:nvPicPr>
                    <p:cNvPr id="85" name="Picture 247" descr="A close up of a computer&#10;&#10;Description automatically generated">
                      <a:extLst>
                        <a:ext uri="{FF2B5EF4-FFF2-40B4-BE49-F238E27FC236}">
                          <a16:creationId xmlns:a16="http://schemas.microsoft.com/office/drawing/2014/main" id="{28A614E4-F460-9D43-893F-C5D39B5E9DFC}"/>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6849373" y="5188685"/>
                      <a:ext cx="610668" cy="601127"/>
                    </a:xfrm>
                    <a:prstGeom prst="rect">
                      <a:avLst/>
                    </a:prstGeom>
                  </p:spPr>
                </p:pic>
                <p:pic>
                  <p:nvPicPr>
                    <p:cNvPr id="111" name="Picture 248" descr="A picture containing computer, clock&#10;&#10;Description automatically generated">
                      <a:extLst>
                        <a:ext uri="{FF2B5EF4-FFF2-40B4-BE49-F238E27FC236}">
                          <a16:creationId xmlns:a16="http://schemas.microsoft.com/office/drawing/2014/main" id="{6B743235-4B8C-40AF-94C9-8EAADA12F7CA}"/>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338803" y="5478349"/>
                      <a:ext cx="183783" cy="452388"/>
                    </a:xfrm>
                    <a:prstGeom prst="rect">
                      <a:avLst/>
                    </a:prstGeom>
                  </p:spPr>
                </p:pic>
              </p:grpSp>
            </p:grpSp>
            <p:grpSp>
              <p:nvGrpSpPr>
                <p:cNvPr id="23" name="Group 239">
                  <a:extLst>
                    <a:ext uri="{FF2B5EF4-FFF2-40B4-BE49-F238E27FC236}">
                      <a16:creationId xmlns:a16="http://schemas.microsoft.com/office/drawing/2014/main" id="{059D9A2B-528E-0445-8266-4A375A7BCD15}"/>
                    </a:ext>
                  </a:extLst>
                </p:cNvPr>
                <p:cNvGrpSpPr/>
                <p:nvPr/>
              </p:nvGrpSpPr>
              <p:grpSpPr>
                <a:xfrm>
                  <a:off x="9419332" y="5065483"/>
                  <a:ext cx="829748" cy="1025656"/>
                  <a:chOff x="9419332" y="5065483"/>
                  <a:chExt cx="829748" cy="1025656"/>
                </a:xfrm>
              </p:grpSpPr>
              <p:pic>
                <p:nvPicPr>
                  <p:cNvPr id="197" name="Picture 243" descr="A close up of a computer&#10;&#10;Description automatically generated">
                    <a:extLst>
                      <a:ext uri="{FF2B5EF4-FFF2-40B4-BE49-F238E27FC236}">
                        <a16:creationId xmlns:a16="http://schemas.microsoft.com/office/drawing/2014/main" id="{010E8F35-BCBE-E241-8DC6-7BDF32CB3364}"/>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638601" y="5065483"/>
                    <a:ext cx="391210" cy="696544"/>
                  </a:xfrm>
                  <a:prstGeom prst="rect">
                    <a:avLst/>
                  </a:prstGeom>
                </p:spPr>
              </p:pic>
              <p:sp>
                <p:nvSpPr>
                  <p:cNvPr id="201" name="TextBox 244">
                    <a:extLst>
                      <a:ext uri="{FF2B5EF4-FFF2-40B4-BE49-F238E27FC236}">
                        <a16:creationId xmlns:a16="http://schemas.microsoft.com/office/drawing/2014/main" id="{4962ADB7-6F74-E847-BCDD-FF7606604E05}"/>
                      </a:ext>
                    </a:extLst>
                  </p:cNvPr>
                  <p:cNvSpPr txBox="1"/>
                  <p:nvPr/>
                </p:nvSpPr>
                <p:spPr>
                  <a:xfrm>
                    <a:off x="9419332" y="5906895"/>
                    <a:ext cx="829748" cy="1842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Mobile</a:t>
                    </a:r>
                  </a:p>
                </p:txBody>
              </p:sp>
            </p:grpSp>
            <p:pic>
              <p:nvPicPr>
                <p:cNvPr id="206" name="Picture 240" descr="A picture containing clock&#10;&#10;Description automatically generated">
                  <a:extLst>
                    <a:ext uri="{FF2B5EF4-FFF2-40B4-BE49-F238E27FC236}">
                      <a16:creationId xmlns:a16="http://schemas.microsoft.com/office/drawing/2014/main" id="{97843F76-BA78-664D-A461-4753556A901F}"/>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7587308" y="5267260"/>
                  <a:ext cx="130199" cy="253547"/>
                </a:xfrm>
                <a:prstGeom prst="rect">
                  <a:avLst/>
                </a:prstGeom>
              </p:spPr>
            </p:pic>
            <p:pic>
              <p:nvPicPr>
                <p:cNvPr id="207" name="Picture 241" descr="A picture containing clock&#10;&#10;Description automatically generated">
                  <a:extLst>
                    <a:ext uri="{FF2B5EF4-FFF2-40B4-BE49-F238E27FC236}">
                      <a16:creationId xmlns:a16="http://schemas.microsoft.com/office/drawing/2014/main" id="{F7139C9D-376D-2F48-8A37-803AFB8483A9}"/>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8918999" y="5267260"/>
                  <a:ext cx="130199" cy="253547"/>
                </a:xfrm>
                <a:prstGeom prst="rect">
                  <a:avLst/>
                </a:prstGeom>
              </p:spPr>
            </p:pic>
            <p:pic>
              <p:nvPicPr>
                <p:cNvPr id="208" name="Picture 242" descr="A picture containing clock&#10;&#10;Description automatically generated">
                  <a:extLst>
                    <a:ext uri="{FF2B5EF4-FFF2-40B4-BE49-F238E27FC236}">
                      <a16:creationId xmlns:a16="http://schemas.microsoft.com/office/drawing/2014/main" id="{70AFB95F-E08A-7A4A-8721-41A0BEF1CAEB}"/>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110643" y="5267260"/>
                  <a:ext cx="130199" cy="253547"/>
                </a:xfrm>
                <a:prstGeom prst="rect">
                  <a:avLst/>
                </a:prstGeom>
              </p:spPr>
            </p:pic>
          </p:grpSp>
        </p:grpSp>
        <p:grpSp>
          <p:nvGrpSpPr>
            <p:cNvPr id="34" name="Group 10">
              <a:extLst>
                <a:ext uri="{FF2B5EF4-FFF2-40B4-BE49-F238E27FC236}">
                  <a16:creationId xmlns:a16="http://schemas.microsoft.com/office/drawing/2014/main" id="{8CBB1250-855A-0B43-BF72-A2CE789A42E6}"/>
                </a:ext>
              </a:extLst>
            </p:cNvPr>
            <p:cNvGrpSpPr/>
            <p:nvPr/>
          </p:nvGrpSpPr>
          <p:grpSpPr>
            <a:xfrm>
              <a:off x="884916" y="4843962"/>
              <a:ext cx="4730687" cy="1692412"/>
              <a:chOff x="884916" y="4843962"/>
              <a:chExt cx="4730687" cy="1692412"/>
            </a:xfrm>
          </p:grpSpPr>
          <p:sp>
            <p:nvSpPr>
              <p:cNvPr id="116" name="TextBox 11">
                <a:extLst>
                  <a:ext uri="{FF2B5EF4-FFF2-40B4-BE49-F238E27FC236}">
                    <a16:creationId xmlns:a16="http://schemas.microsoft.com/office/drawing/2014/main" id="{78554D81-893D-4E1B-8F22-F0577F6C7552}"/>
                  </a:ext>
                </a:extLst>
              </p:cNvPr>
              <p:cNvSpPr txBox="1"/>
              <p:nvPr/>
            </p:nvSpPr>
            <p:spPr>
              <a:xfrm>
                <a:off x="2105609" y="6278431"/>
                <a:ext cx="2289300" cy="2579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chemeClr val="bg1"/>
                    </a:solidFill>
                    <a:effectLst/>
                    <a:uLnTx/>
                    <a:uFillTx/>
                    <a:latin typeface="Arial"/>
                    <a:ea typeface="+mn-ea"/>
                    <a:cs typeface="+mn-cs"/>
                  </a:rPr>
                  <a:t>workplaces</a:t>
                </a:r>
              </a:p>
            </p:txBody>
          </p:sp>
          <p:grpSp>
            <p:nvGrpSpPr>
              <p:cNvPr id="32" name="Group 15">
                <a:extLst>
                  <a:ext uri="{FF2B5EF4-FFF2-40B4-BE49-F238E27FC236}">
                    <a16:creationId xmlns:a16="http://schemas.microsoft.com/office/drawing/2014/main" id="{B6802CE3-959B-4149-AA7B-7E8296B5C795}"/>
                  </a:ext>
                </a:extLst>
              </p:cNvPr>
              <p:cNvGrpSpPr/>
              <p:nvPr/>
            </p:nvGrpSpPr>
            <p:grpSpPr>
              <a:xfrm>
                <a:off x="884916" y="4843962"/>
                <a:ext cx="4730687" cy="1349388"/>
                <a:chOff x="884916" y="4843962"/>
                <a:chExt cx="4730687" cy="1349388"/>
              </a:xfrm>
            </p:grpSpPr>
            <p:pic>
              <p:nvPicPr>
                <p:cNvPr id="192" name="Picture 18" descr="A picture containing drawing&#10;&#10;Description automatically generated">
                  <a:extLst>
                    <a:ext uri="{FF2B5EF4-FFF2-40B4-BE49-F238E27FC236}">
                      <a16:creationId xmlns:a16="http://schemas.microsoft.com/office/drawing/2014/main" id="{7CA32C05-B832-4D49-96E7-8E75A130EA8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84916" y="5132594"/>
                  <a:ext cx="4730687" cy="1060756"/>
                </a:xfrm>
                <a:prstGeom prst="rect">
                  <a:avLst/>
                </a:prstGeom>
              </p:spPr>
            </p:pic>
            <p:grpSp>
              <p:nvGrpSpPr>
                <p:cNvPr id="30" name="Group 28">
                  <a:extLst>
                    <a:ext uri="{FF2B5EF4-FFF2-40B4-BE49-F238E27FC236}">
                      <a16:creationId xmlns:a16="http://schemas.microsoft.com/office/drawing/2014/main" id="{19D0B188-0B58-2F4F-88E1-B5033AADE043}"/>
                    </a:ext>
                  </a:extLst>
                </p:cNvPr>
                <p:cNvGrpSpPr/>
                <p:nvPr/>
              </p:nvGrpSpPr>
              <p:grpSpPr>
                <a:xfrm>
                  <a:off x="1415111" y="4843962"/>
                  <a:ext cx="3670296" cy="1247177"/>
                  <a:chOff x="1530603" y="4843962"/>
                  <a:chExt cx="3670296" cy="1247177"/>
                </a:xfrm>
              </p:grpSpPr>
              <p:grpSp>
                <p:nvGrpSpPr>
                  <p:cNvPr id="28" name="Group 30">
                    <a:extLst>
                      <a:ext uri="{FF2B5EF4-FFF2-40B4-BE49-F238E27FC236}">
                        <a16:creationId xmlns:a16="http://schemas.microsoft.com/office/drawing/2014/main" id="{A99CC53C-8C59-5745-B2DC-ADEDB85D7A6B}"/>
                      </a:ext>
                    </a:extLst>
                  </p:cNvPr>
                  <p:cNvGrpSpPr/>
                  <p:nvPr/>
                </p:nvGrpSpPr>
                <p:grpSpPr>
                  <a:xfrm>
                    <a:off x="1530603" y="4843962"/>
                    <a:ext cx="566729" cy="1247177"/>
                    <a:chOff x="1530603" y="4843962"/>
                    <a:chExt cx="566729" cy="1247177"/>
                  </a:xfrm>
                </p:grpSpPr>
                <p:pic>
                  <p:nvPicPr>
                    <p:cNvPr id="13" name="Graphic 12">
                      <a:extLst>
                        <a:ext uri="{FF2B5EF4-FFF2-40B4-BE49-F238E27FC236}">
                          <a16:creationId xmlns:a16="http://schemas.microsoft.com/office/drawing/2014/main" id="{2E1752B5-8D2B-4473-9F7C-00E04069D5E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543288" y="4843962"/>
                      <a:ext cx="541358" cy="958350"/>
                    </a:xfrm>
                    <a:prstGeom prst="rect">
                      <a:avLst/>
                    </a:prstGeom>
                  </p:spPr>
                </p:pic>
                <p:sp>
                  <p:nvSpPr>
                    <p:cNvPr id="108" name="TextBox 233">
                      <a:extLst>
                        <a:ext uri="{FF2B5EF4-FFF2-40B4-BE49-F238E27FC236}">
                          <a16:creationId xmlns:a16="http://schemas.microsoft.com/office/drawing/2014/main" id="{93C45044-5DE0-5D40-8B13-A7E1565BE3A0}"/>
                        </a:ext>
                      </a:extLst>
                    </p:cNvPr>
                    <p:cNvSpPr txBox="1"/>
                    <p:nvPr/>
                  </p:nvSpPr>
                  <p:spPr>
                    <a:xfrm>
                      <a:off x="1530603" y="5906895"/>
                      <a:ext cx="566729" cy="1842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Office</a:t>
                      </a:r>
                    </a:p>
                  </p:txBody>
                </p:sp>
              </p:grpSp>
              <p:grpSp>
                <p:nvGrpSpPr>
                  <p:cNvPr id="27" name="Group 226">
                    <a:extLst>
                      <a:ext uri="{FF2B5EF4-FFF2-40B4-BE49-F238E27FC236}">
                        <a16:creationId xmlns:a16="http://schemas.microsoft.com/office/drawing/2014/main" id="{98410CBD-1885-AC45-993E-21FED1E11056}"/>
                      </a:ext>
                    </a:extLst>
                  </p:cNvPr>
                  <p:cNvGrpSpPr/>
                  <p:nvPr/>
                </p:nvGrpSpPr>
                <p:grpSpPr>
                  <a:xfrm>
                    <a:off x="2566421" y="5230691"/>
                    <a:ext cx="842775" cy="860448"/>
                    <a:chOff x="2630053" y="5230691"/>
                    <a:chExt cx="842775" cy="860448"/>
                  </a:xfrm>
                </p:grpSpPr>
                <p:pic>
                  <p:nvPicPr>
                    <p:cNvPr id="117" name="Picture 230" descr="A picture containing toy, table, video&#10;&#10;Description automatically generated">
                      <a:extLst>
                        <a:ext uri="{FF2B5EF4-FFF2-40B4-BE49-F238E27FC236}">
                          <a16:creationId xmlns:a16="http://schemas.microsoft.com/office/drawing/2014/main" id="{96937BC1-1520-400B-BBF2-2D72818F8C62}"/>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2630053" y="5230691"/>
                      <a:ext cx="842775" cy="571621"/>
                    </a:xfrm>
                    <a:prstGeom prst="rect">
                      <a:avLst/>
                    </a:prstGeom>
                  </p:spPr>
                </p:pic>
                <p:sp>
                  <p:nvSpPr>
                    <p:cNvPr id="109" name="TextBox 231">
                      <a:extLst>
                        <a:ext uri="{FF2B5EF4-FFF2-40B4-BE49-F238E27FC236}">
                          <a16:creationId xmlns:a16="http://schemas.microsoft.com/office/drawing/2014/main" id="{1DF8DD81-83D0-7B4A-A88D-366E9F9593F6}"/>
                        </a:ext>
                      </a:extLst>
                    </p:cNvPr>
                    <p:cNvSpPr txBox="1"/>
                    <p:nvPr/>
                  </p:nvSpPr>
                  <p:spPr>
                    <a:xfrm>
                      <a:off x="2768076" y="5906895"/>
                      <a:ext cx="566729" cy="1842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WFH</a:t>
                      </a:r>
                    </a:p>
                  </p:txBody>
                </p:sp>
              </p:grpSp>
              <p:grpSp>
                <p:nvGrpSpPr>
                  <p:cNvPr id="26" name="Group 227">
                    <a:extLst>
                      <a:ext uri="{FF2B5EF4-FFF2-40B4-BE49-F238E27FC236}">
                        <a16:creationId xmlns:a16="http://schemas.microsoft.com/office/drawing/2014/main" id="{22991BD9-0062-8141-89E7-9CD31E727A6B}"/>
                      </a:ext>
                    </a:extLst>
                  </p:cNvPr>
                  <p:cNvGrpSpPr/>
                  <p:nvPr/>
                </p:nvGrpSpPr>
                <p:grpSpPr>
                  <a:xfrm>
                    <a:off x="3878286" y="4868302"/>
                    <a:ext cx="1322613" cy="1218787"/>
                    <a:chOff x="3878286" y="4868302"/>
                    <a:chExt cx="1322613" cy="1218787"/>
                  </a:xfrm>
                </p:grpSpPr>
                <p:pic>
                  <p:nvPicPr>
                    <p:cNvPr id="14" name="Graphic 13">
                      <a:extLst>
                        <a:ext uri="{FF2B5EF4-FFF2-40B4-BE49-F238E27FC236}">
                          <a16:creationId xmlns:a16="http://schemas.microsoft.com/office/drawing/2014/main" id="{B9F95FAF-8510-4332-8555-9D9B41320423}"/>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3879077" y="4868302"/>
                      <a:ext cx="1321031" cy="934010"/>
                    </a:xfrm>
                    <a:prstGeom prst="rect">
                      <a:avLst/>
                    </a:prstGeom>
                  </p:spPr>
                </p:pic>
                <p:sp>
                  <p:nvSpPr>
                    <p:cNvPr id="118" name="TextBox 229">
                      <a:extLst>
                        <a:ext uri="{FF2B5EF4-FFF2-40B4-BE49-F238E27FC236}">
                          <a16:creationId xmlns:a16="http://schemas.microsoft.com/office/drawing/2014/main" id="{AB11B0DB-9DB3-D546-9A7B-9FA86B6F60DD}"/>
                        </a:ext>
                      </a:extLst>
                    </p:cNvPr>
                    <p:cNvSpPr txBox="1"/>
                    <p:nvPr/>
                  </p:nvSpPr>
                  <p:spPr>
                    <a:xfrm>
                      <a:off x="3878286" y="5902845"/>
                      <a:ext cx="1322613" cy="1842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Temporary Location</a:t>
                      </a:r>
                    </a:p>
                  </p:txBody>
                </p:sp>
              </p:grpSp>
            </p:grpSp>
          </p:grpSp>
        </p:grpSp>
      </p:grpSp>
      <p:grpSp>
        <p:nvGrpSpPr>
          <p:cNvPr id="58" name="Group 57">
            <a:extLst>
              <a:ext uri="{FF2B5EF4-FFF2-40B4-BE49-F238E27FC236}">
                <a16:creationId xmlns:a16="http://schemas.microsoft.com/office/drawing/2014/main" id="{8264742A-34F6-3049-B056-C7EB68636252}"/>
              </a:ext>
            </a:extLst>
          </p:cNvPr>
          <p:cNvGrpSpPr/>
          <p:nvPr/>
        </p:nvGrpSpPr>
        <p:grpSpPr>
          <a:xfrm>
            <a:off x="4513577" y="2057010"/>
            <a:ext cx="3119698" cy="984007"/>
            <a:chOff x="4562977" y="1677010"/>
            <a:chExt cx="3119698" cy="984007"/>
          </a:xfrm>
        </p:grpSpPr>
        <p:grpSp>
          <p:nvGrpSpPr>
            <p:cNvPr id="56" name="Group 55">
              <a:extLst>
                <a:ext uri="{FF2B5EF4-FFF2-40B4-BE49-F238E27FC236}">
                  <a16:creationId xmlns:a16="http://schemas.microsoft.com/office/drawing/2014/main" id="{FD3CAECD-3DC1-C841-A482-6440EFF4E695}"/>
                </a:ext>
              </a:extLst>
            </p:cNvPr>
            <p:cNvGrpSpPr/>
            <p:nvPr/>
          </p:nvGrpSpPr>
          <p:grpSpPr>
            <a:xfrm>
              <a:off x="6752639" y="2244894"/>
              <a:ext cx="930036" cy="416123"/>
              <a:chOff x="6282583" y="2244894"/>
              <a:chExt cx="930036" cy="416123"/>
            </a:xfrm>
          </p:grpSpPr>
          <p:pic>
            <p:nvPicPr>
              <p:cNvPr id="142" name="Picture 141" descr="A picture containing drawing&#10;&#10;Description automatically generated">
                <a:extLst>
                  <a:ext uri="{FF2B5EF4-FFF2-40B4-BE49-F238E27FC236}">
                    <a16:creationId xmlns:a16="http://schemas.microsoft.com/office/drawing/2014/main" id="{985A0F5F-624F-E142-AF39-C2E11EA133F3}"/>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282583" y="2244894"/>
                <a:ext cx="772877" cy="190834"/>
              </a:xfrm>
              <a:prstGeom prst="rect">
                <a:avLst/>
              </a:prstGeom>
            </p:spPr>
          </p:pic>
          <p:pic>
            <p:nvPicPr>
              <p:cNvPr id="147" name="Picture 146" descr="A picture containing clock&#10;&#10;Description automatically generated">
                <a:extLst>
                  <a:ext uri="{FF2B5EF4-FFF2-40B4-BE49-F238E27FC236}">
                    <a16:creationId xmlns:a16="http://schemas.microsoft.com/office/drawing/2014/main" id="{D18D6CE7-F921-514E-B791-3D12512F3C2F}"/>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7082420" y="2407470"/>
                <a:ext cx="130199" cy="253547"/>
              </a:xfrm>
              <a:prstGeom prst="rect">
                <a:avLst/>
              </a:prstGeom>
            </p:spPr>
          </p:pic>
        </p:grpSp>
        <p:grpSp>
          <p:nvGrpSpPr>
            <p:cNvPr id="57" name="Group 56">
              <a:extLst>
                <a:ext uri="{FF2B5EF4-FFF2-40B4-BE49-F238E27FC236}">
                  <a16:creationId xmlns:a16="http://schemas.microsoft.com/office/drawing/2014/main" id="{12BB25B4-F90F-BE49-BD2C-1397A8BBDD7B}"/>
                </a:ext>
              </a:extLst>
            </p:cNvPr>
            <p:cNvGrpSpPr/>
            <p:nvPr/>
          </p:nvGrpSpPr>
          <p:grpSpPr>
            <a:xfrm>
              <a:off x="5608960" y="1677010"/>
              <a:ext cx="1365357" cy="263747"/>
              <a:chOff x="5237760" y="1677010"/>
              <a:chExt cx="1365357" cy="263747"/>
            </a:xfrm>
          </p:grpSpPr>
          <p:pic>
            <p:nvPicPr>
              <p:cNvPr id="139" name="Picture 138" descr="A picture containing drawing&#10;&#10;Description automatically generated">
                <a:extLst>
                  <a:ext uri="{FF2B5EF4-FFF2-40B4-BE49-F238E27FC236}">
                    <a16:creationId xmlns:a16="http://schemas.microsoft.com/office/drawing/2014/main" id="{56A7FC7C-021B-FB4A-8FA4-886D2D2A5938}"/>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5237760" y="1684173"/>
                <a:ext cx="1166275" cy="256584"/>
              </a:xfrm>
              <a:prstGeom prst="rect">
                <a:avLst/>
              </a:prstGeom>
            </p:spPr>
          </p:pic>
          <p:pic>
            <p:nvPicPr>
              <p:cNvPr id="148" name="Picture 147" descr="A picture containing clock&#10;&#10;Description automatically generated">
                <a:extLst>
                  <a:ext uri="{FF2B5EF4-FFF2-40B4-BE49-F238E27FC236}">
                    <a16:creationId xmlns:a16="http://schemas.microsoft.com/office/drawing/2014/main" id="{D556732F-5392-EA48-A985-1FC209BEA00D}"/>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6472918" y="1677010"/>
                <a:ext cx="130199" cy="253547"/>
              </a:xfrm>
              <a:prstGeom prst="rect">
                <a:avLst/>
              </a:prstGeom>
            </p:spPr>
          </p:pic>
        </p:grpSp>
        <p:grpSp>
          <p:nvGrpSpPr>
            <p:cNvPr id="55" name="Group 54">
              <a:extLst>
                <a:ext uri="{FF2B5EF4-FFF2-40B4-BE49-F238E27FC236}">
                  <a16:creationId xmlns:a16="http://schemas.microsoft.com/office/drawing/2014/main" id="{FEB4F455-B08A-2C46-9E03-40D3B1E1EA48}"/>
                </a:ext>
              </a:extLst>
            </p:cNvPr>
            <p:cNvGrpSpPr/>
            <p:nvPr/>
          </p:nvGrpSpPr>
          <p:grpSpPr>
            <a:xfrm>
              <a:off x="5642111" y="2276039"/>
              <a:ext cx="869205" cy="384978"/>
              <a:chOff x="5313685" y="2276039"/>
              <a:chExt cx="869205" cy="384978"/>
            </a:xfrm>
          </p:grpSpPr>
          <p:pic>
            <p:nvPicPr>
              <p:cNvPr id="143" name="Picture 142">
                <a:extLst>
                  <a:ext uri="{FF2B5EF4-FFF2-40B4-BE49-F238E27FC236}">
                    <a16:creationId xmlns:a16="http://schemas.microsoft.com/office/drawing/2014/main" id="{90A4ADF2-A5D5-6F42-9F48-13991203691A}"/>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5313685" y="2276039"/>
                <a:ext cx="709156" cy="161172"/>
              </a:xfrm>
              <a:prstGeom prst="rect">
                <a:avLst/>
              </a:prstGeom>
            </p:spPr>
          </p:pic>
          <p:pic>
            <p:nvPicPr>
              <p:cNvPr id="152" name="Picture 151" descr="A picture containing clock&#10;&#10;Description automatically generated">
                <a:extLst>
                  <a:ext uri="{FF2B5EF4-FFF2-40B4-BE49-F238E27FC236}">
                    <a16:creationId xmlns:a16="http://schemas.microsoft.com/office/drawing/2014/main" id="{FE6B95CF-59F8-484C-B106-C567B48E6CB4}"/>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6052691" y="2407470"/>
                <a:ext cx="130199" cy="253547"/>
              </a:xfrm>
              <a:prstGeom prst="rect">
                <a:avLst/>
              </a:prstGeom>
            </p:spPr>
          </p:pic>
        </p:grpSp>
        <p:grpSp>
          <p:nvGrpSpPr>
            <p:cNvPr id="54" name="Group 53">
              <a:extLst>
                <a:ext uri="{FF2B5EF4-FFF2-40B4-BE49-F238E27FC236}">
                  <a16:creationId xmlns:a16="http://schemas.microsoft.com/office/drawing/2014/main" id="{9A91E4F4-AD93-6A41-A9F3-A7B907F4A275}"/>
                </a:ext>
              </a:extLst>
            </p:cNvPr>
            <p:cNvGrpSpPr/>
            <p:nvPr/>
          </p:nvGrpSpPr>
          <p:grpSpPr>
            <a:xfrm>
              <a:off x="4562977" y="2167713"/>
              <a:ext cx="837812" cy="493304"/>
              <a:chOff x="4381251" y="2167713"/>
              <a:chExt cx="837812" cy="493304"/>
            </a:xfrm>
          </p:grpSpPr>
          <p:pic>
            <p:nvPicPr>
              <p:cNvPr id="140" name="Picture 139" descr="A close up of a logo&#10;&#10;Description automatically generated">
                <a:extLst>
                  <a:ext uri="{FF2B5EF4-FFF2-40B4-BE49-F238E27FC236}">
                    <a16:creationId xmlns:a16="http://schemas.microsoft.com/office/drawing/2014/main" id="{4761FF95-7AFF-074B-8B3F-C6FB3E4A1D1E}"/>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381251" y="2167713"/>
                <a:ext cx="677463" cy="467543"/>
              </a:xfrm>
              <a:prstGeom prst="rect">
                <a:avLst/>
              </a:prstGeom>
            </p:spPr>
          </p:pic>
          <p:pic>
            <p:nvPicPr>
              <p:cNvPr id="153" name="Picture 152" descr="A picture containing clock&#10;&#10;Description automatically generated">
                <a:extLst>
                  <a:ext uri="{FF2B5EF4-FFF2-40B4-BE49-F238E27FC236}">
                    <a16:creationId xmlns:a16="http://schemas.microsoft.com/office/drawing/2014/main" id="{AE5281E7-5271-E84C-863F-E5FFB11B61AB}"/>
                  </a:ext>
                </a:extLst>
              </p:cNvPr>
              <p:cNvPicPr>
                <a:picLocks noChangeAspect="1"/>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5088864" y="2407470"/>
                <a:ext cx="130199" cy="253547"/>
              </a:xfrm>
              <a:prstGeom prst="rect">
                <a:avLst/>
              </a:prstGeom>
            </p:spPr>
          </p:pic>
        </p:grpSp>
      </p:grpSp>
      <p:pic>
        <p:nvPicPr>
          <p:cNvPr id="191" name="Picture 190" descr="A picture containing drawing&#10;&#10;Description automatically generated">
            <a:extLst>
              <a:ext uri="{FF2B5EF4-FFF2-40B4-BE49-F238E27FC236}">
                <a16:creationId xmlns:a16="http://schemas.microsoft.com/office/drawing/2014/main" id="{4ACDC469-290B-1B45-BB8E-715B180BBF51}"/>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2608904" y="3974448"/>
            <a:ext cx="6990914" cy="962565"/>
          </a:xfrm>
          <a:prstGeom prst="rect">
            <a:avLst/>
          </a:prstGeom>
        </p:spPr>
      </p:pic>
      <p:sp>
        <p:nvSpPr>
          <p:cNvPr id="141" name="TextBox 140">
            <a:extLst>
              <a:ext uri="{FF2B5EF4-FFF2-40B4-BE49-F238E27FC236}">
                <a16:creationId xmlns:a16="http://schemas.microsoft.com/office/drawing/2014/main" id="{BA0DA40A-5C6A-CC4E-BA39-68FCC4221C94}"/>
              </a:ext>
            </a:extLst>
          </p:cNvPr>
          <p:cNvSpPr txBox="1"/>
          <p:nvPr/>
        </p:nvSpPr>
        <p:spPr>
          <a:xfrm>
            <a:off x="5593966" y="5111892"/>
            <a:ext cx="1020791"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000000"/>
                </a:solidFill>
                <a:effectLst/>
                <a:uLnTx/>
                <a:uFillTx/>
                <a:latin typeface="Arial"/>
                <a:ea typeface="+mn-ea"/>
                <a:cs typeface="+mn-cs"/>
              </a:rPr>
              <a:t>IDENTITIES</a:t>
            </a:r>
          </a:p>
        </p:txBody>
      </p:sp>
      <p:cxnSp>
        <p:nvCxnSpPr>
          <p:cNvPr id="169" name="Straight Arrow Connector 168">
            <a:extLst>
              <a:ext uri="{FF2B5EF4-FFF2-40B4-BE49-F238E27FC236}">
                <a16:creationId xmlns:a16="http://schemas.microsoft.com/office/drawing/2014/main" id="{6AC5A7F2-EF88-854D-A056-9FFA11681504}"/>
              </a:ext>
            </a:extLst>
          </p:cNvPr>
          <p:cNvCxnSpPr>
            <a:cxnSpLocks/>
          </p:cNvCxnSpPr>
          <p:nvPr/>
        </p:nvCxnSpPr>
        <p:spPr>
          <a:xfrm flipH="1" flipV="1">
            <a:off x="2085759" y="3371145"/>
            <a:ext cx="760468" cy="66359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A0159E4-8486-5649-9E02-B476415969B8}"/>
              </a:ext>
            </a:extLst>
          </p:cNvPr>
          <p:cNvGrpSpPr/>
          <p:nvPr/>
        </p:nvGrpSpPr>
        <p:grpSpPr>
          <a:xfrm>
            <a:off x="6708714" y="3838761"/>
            <a:ext cx="1036569" cy="933540"/>
            <a:chOff x="6663411" y="3699000"/>
            <a:chExt cx="926831" cy="834710"/>
          </a:xfrm>
        </p:grpSpPr>
        <p:sp>
          <p:nvSpPr>
            <p:cNvPr id="105" name="TextBox 104">
              <a:extLst>
                <a:ext uri="{FF2B5EF4-FFF2-40B4-BE49-F238E27FC236}">
                  <a16:creationId xmlns:a16="http://schemas.microsoft.com/office/drawing/2014/main" id="{D9E672D6-97D9-8C40-B0DF-7C49ECC23F2F}"/>
                </a:ext>
              </a:extLst>
            </p:cNvPr>
            <p:cNvSpPr txBox="1"/>
            <p:nvPr/>
          </p:nvSpPr>
          <p:spPr>
            <a:xfrm>
              <a:off x="6663411" y="4423632"/>
              <a:ext cx="926831" cy="1100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3rd Party Vendors</a:t>
              </a:r>
            </a:p>
          </p:txBody>
        </p:sp>
        <p:pic>
          <p:nvPicPr>
            <p:cNvPr id="112" name="Picture 111" descr="A person in a suit and tie&#10;&#10;Description automatically generated">
              <a:extLst>
                <a:ext uri="{FF2B5EF4-FFF2-40B4-BE49-F238E27FC236}">
                  <a16:creationId xmlns:a16="http://schemas.microsoft.com/office/drawing/2014/main" id="{10FD3576-2EE1-514D-820A-DCFDF251C2DE}"/>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6884595" y="3699000"/>
              <a:ext cx="484461" cy="634202"/>
            </a:xfrm>
            <a:prstGeom prst="rect">
              <a:avLst/>
            </a:prstGeom>
          </p:spPr>
        </p:pic>
      </p:grpSp>
      <p:grpSp>
        <p:nvGrpSpPr>
          <p:cNvPr id="17" name="Group 16">
            <a:extLst>
              <a:ext uri="{FF2B5EF4-FFF2-40B4-BE49-F238E27FC236}">
                <a16:creationId xmlns:a16="http://schemas.microsoft.com/office/drawing/2014/main" id="{9349D2B5-8824-A546-824F-A14DDD55611F}"/>
              </a:ext>
            </a:extLst>
          </p:cNvPr>
          <p:cNvGrpSpPr/>
          <p:nvPr/>
        </p:nvGrpSpPr>
        <p:grpSpPr>
          <a:xfrm>
            <a:off x="4376264" y="3671733"/>
            <a:ext cx="650184" cy="1104195"/>
            <a:chOff x="4460387" y="3549651"/>
            <a:chExt cx="581351" cy="987298"/>
          </a:xfrm>
        </p:grpSpPr>
        <p:sp>
          <p:nvSpPr>
            <p:cNvPr id="103" name="TextBox 102">
              <a:extLst>
                <a:ext uri="{FF2B5EF4-FFF2-40B4-BE49-F238E27FC236}">
                  <a16:creationId xmlns:a16="http://schemas.microsoft.com/office/drawing/2014/main" id="{12577DB4-5516-A94E-B4F7-CFD2F94F7700}"/>
                </a:ext>
              </a:extLst>
            </p:cNvPr>
            <p:cNvSpPr txBox="1"/>
            <p:nvPr/>
          </p:nvSpPr>
          <p:spPr>
            <a:xfrm>
              <a:off x="4534876" y="4426871"/>
              <a:ext cx="432374" cy="1100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DevOps</a:t>
              </a:r>
            </a:p>
          </p:txBody>
        </p:sp>
        <p:pic>
          <p:nvPicPr>
            <p:cNvPr id="113" name="Picture 112" descr="A picture containing standing, holding, person, person&#10;&#10;Description automatically generated">
              <a:extLst>
                <a:ext uri="{FF2B5EF4-FFF2-40B4-BE49-F238E27FC236}">
                  <a16:creationId xmlns:a16="http://schemas.microsoft.com/office/drawing/2014/main" id="{5A86324C-586D-2E46-9E18-A10CB7E8BD39}"/>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4460387" y="3549651"/>
              <a:ext cx="581351" cy="842961"/>
            </a:xfrm>
            <a:prstGeom prst="rect">
              <a:avLst/>
            </a:prstGeom>
          </p:spPr>
        </p:pic>
      </p:grpSp>
      <p:grpSp>
        <p:nvGrpSpPr>
          <p:cNvPr id="10" name="Group 9">
            <a:extLst>
              <a:ext uri="{FF2B5EF4-FFF2-40B4-BE49-F238E27FC236}">
                <a16:creationId xmlns:a16="http://schemas.microsoft.com/office/drawing/2014/main" id="{5235ADB1-0CF7-4D44-8338-AF2BDA4942F4}"/>
              </a:ext>
            </a:extLst>
          </p:cNvPr>
          <p:cNvGrpSpPr/>
          <p:nvPr/>
        </p:nvGrpSpPr>
        <p:grpSpPr>
          <a:xfrm>
            <a:off x="8186291" y="3858645"/>
            <a:ext cx="707992" cy="917284"/>
            <a:chOff x="7802980" y="3716775"/>
            <a:chExt cx="633039" cy="820174"/>
          </a:xfrm>
        </p:grpSpPr>
        <p:sp>
          <p:nvSpPr>
            <p:cNvPr id="102" name="TextBox 101">
              <a:extLst>
                <a:ext uri="{FF2B5EF4-FFF2-40B4-BE49-F238E27FC236}">
                  <a16:creationId xmlns:a16="http://schemas.microsoft.com/office/drawing/2014/main" id="{49610998-1369-F84C-8A5D-48CE17309E72}"/>
                </a:ext>
              </a:extLst>
            </p:cNvPr>
            <p:cNvSpPr txBox="1"/>
            <p:nvPr/>
          </p:nvSpPr>
          <p:spPr>
            <a:xfrm>
              <a:off x="7802980" y="4426871"/>
              <a:ext cx="633039" cy="1100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Workforce</a:t>
              </a:r>
            </a:p>
          </p:txBody>
        </p:sp>
        <p:pic>
          <p:nvPicPr>
            <p:cNvPr id="114" name="Picture 113" descr="A picture containing table, computer&#10;&#10;Description automatically generated">
              <a:extLst>
                <a:ext uri="{FF2B5EF4-FFF2-40B4-BE49-F238E27FC236}">
                  <a16:creationId xmlns:a16="http://schemas.microsoft.com/office/drawing/2014/main" id="{EA8BD65A-D5A4-6348-B3A9-DB9DB4CF6D09}"/>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flipH="1">
              <a:off x="7812156" y="3716775"/>
              <a:ext cx="614686" cy="634201"/>
            </a:xfrm>
            <a:prstGeom prst="rect">
              <a:avLst/>
            </a:prstGeom>
          </p:spPr>
        </p:pic>
      </p:grpSp>
      <p:grpSp>
        <p:nvGrpSpPr>
          <p:cNvPr id="18" name="Group 17">
            <a:extLst>
              <a:ext uri="{FF2B5EF4-FFF2-40B4-BE49-F238E27FC236}">
                <a16:creationId xmlns:a16="http://schemas.microsoft.com/office/drawing/2014/main" id="{7820089C-C725-634C-BD66-C44F618CE351}"/>
              </a:ext>
            </a:extLst>
          </p:cNvPr>
          <p:cNvGrpSpPr/>
          <p:nvPr/>
        </p:nvGrpSpPr>
        <p:grpSpPr>
          <a:xfrm>
            <a:off x="5411036" y="3915683"/>
            <a:ext cx="856670" cy="860243"/>
            <a:chOff x="5650695" y="3767777"/>
            <a:chExt cx="765977" cy="769172"/>
          </a:xfrm>
        </p:grpSpPr>
        <p:sp>
          <p:nvSpPr>
            <p:cNvPr id="86" name="TextBox 85">
              <a:extLst>
                <a:ext uri="{FF2B5EF4-FFF2-40B4-BE49-F238E27FC236}">
                  <a16:creationId xmlns:a16="http://schemas.microsoft.com/office/drawing/2014/main" id="{BB67F5A3-050D-AF46-9EFF-C744F7EBD1E8}"/>
                </a:ext>
              </a:extLst>
            </p:cNvPr>
            <p:cNvSpPr txBox="1"/>
            <p:nvPr/>
          </p:nvSpPr>
          <p:spPr>
            <a:xfrm>
              <a:off x="5650695" y="4426871"/>
              <a:ext cx="765977" cy="11007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Apps / Robots</a:t>
              </a:r>
            </a:p>
          </p:txBody>
        </p:sp>
        <p:pic>
          <p:nvPicPr>
            <p:cNvPr id="107" name="Picture 106" descr="A close up of a logo&#10;&#10;Description automatically generated">
              <a:extLst>
                <a:ext uri="{FF2B5EF4-FFF2-40B4-BE49-F238E27FC236}">
                  <a16:creationId xmlns:a16="http://schemas.microsoft.com/office/drawing/2014/main" id="{D25CB8F0-ED9A-8F46-B5E4-342A519D7884}"/>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5856089" y="3767777"/>
              <a:ext cx="355189" cy="549971"/>
            </a:xfrm>
            <a:prstGeom prst="rect">
              <a:avLst/>
            </a:prstGeom>
          </p:spPr>
        </p:pic>
      </p:grpSp>
      <p:cxnSp>
        <p:nvCxnSpPr>
          <p:cNvPr id="162" name="Straight Arrow Connector 161">
            <a:extLst>
              <a:ext uri="{FF2B5EF4-FFF2-40B4-BE49-F238E27FC236}">
                <a16:creationId xmlns:a16="http://schemas.microsoft.com/office/drawing/2014/main" id="{2E747010-8293-4041-AD26-6863257C1940}"/>
              </a:ext>
            </a:extLst>
          </p:cNvPr>
          <p:cNvCxnSpPr>
            <a:cxnSpLocks/>
          </p:cNvCxnSpPr>
          <p:nvPr/>
        </p:nvCxnSpPr>
        <p:spPr>
          <a:xfrm flipV="1">
            <a:off x="9345774" y="3371145"/>
            <a:ext cx="760468" cy="66359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a:extLst>
              <a:ext uri="{FF2B5EF4-FFF2-40B4-BE49-F238E27FC236}">
                <a16:creationId xmlns:a16="http://schemas.microsoft.com/office/drawing/2014/main" id="{1FCB6162-7AC1-0547-BCBA-48E4D0D4AA26}"/>
              </a:ext>
            </a:extLst>
          </p:cNvPr>
          <p:cNvCxnSpPr>
            <a:cxnSpLocks/>
          </p:cNvCxnSpPr>
          <p:nvPr/>
        </p:nvCxnSpPr>
        <p:spPr>
          <a:xfrm flipV="1">
            <a:off x="6104361" y="3266895"/>
            <a:ext cx="0" cy="71778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6F9BDE9C-9378-9D4D-A477-B7E743963732}"/>
              </a:ext>
            </a:extLst>
          </p:cNvPr>
          <p:cNvGrpSpPr/>
          <p:nvPr/>
        </p:nvGrpSpPr>
        <p:grpSpPr>
          <a:xfrm>
            <a:off x="3805725" y="4915981"/>
            <a:ext cx="4327514" cy="593206"/>
            <a:chOff x="5209032" y="4660685"/>
            <a:chExt cx="1682496" cy="530405"/>
          </a:xfrm>
        </p:grpSpPr>
        <p:cxnSp>
          <p:nvCxnSpPr>
            <p:cNvPr id="166" name="Straight Arrow Connector 165">
              <a:extLst>
                <a:ext uri="{FF2B5EF4-FFF2-40B4-BE49-F238E27FC236}">
                  <a16:creationId xmlns:a16="http://schemas.microsoft.com/office/drawing/2014/main" id="{F3B33D33-7E7D-0A4D-B86B-1835AF0396E5}"/>
                </a:ext>
              </a:extLst>
            </p:cNvPr>
            <p:cNvCxnSpPr>
              <a:cxnSpLocks/>
            </p:cNvCxnSpPr>
            <p:nvPr/>
          </p:nvCxnSpPr>
          <p:spPr>
            <a:xfrm rot="10800000" flipV="1">
              <a:off x="5209032" y="4660685"/>
              <a:ext cx="0" cy="53040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9A20B967-AA30-C94C-A80D-FFEB628CA27D}"/>
                </a:ext>
              </a:extLst>
            </p:cNvPr>
            <p:cNvCxnSpPr>
              <a:cxnSpLocks/>
            </p:cNvCxnSpPr>
            <p:nvPr/>
          </p:nvCxnSpPr>
          <p:spPr>
            <a:xfrm rot="10800000" flipV="1">
              <a:off x="6891528" y="4660685"/>
              <a:ext cx="0" cy="53040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63502668-3C8A-9C45-B045-956C6DF1D4D8}"/>
              </a:ext>
            </a:extLst>
          </p:cNvPr>
          <p:cNvGrpSpPr/>
          <p:nvPr/>
        </p:nvGrpSpPr>
        <p:grpSpPr>
          <a:xfrm>
            <a:off x="3430962" y="3827766"/>
            <a:ext cx="444189" cy="948162"/>
            <a:chOff x="3430962" y="3578391"/>
            <a:chExt cx="444189" cy="948162"/>
          </a:xfrm>
        </p:grpSpPr>
        <p:sp>
          <p:nvSpPr>
            <p:cNvPr id="99" name="TextBox 98">
              <a:extLst>
                <a:ext uri="{FF2B5EF4-FFF2-40B4-BE49-F238E27FC236}">
                  <a16:creationId xmlns:a16="http://schemas.microsoft.com/office/drawing/2014/main" id="{52929EA9-A465-3B46-B3C6-31254DAB1E37}"/>
                </a:ext>
              </a:extLst>
            </p:cNvPr>
            <p:cNvSpPr txBox="1"/>
            <p:nvPr/>
          </p:nvSpPr>
          <p:spPr>
            <a:xfrm>
              <a:off x="3430962" y="4403442"/>
              <a:ext cx="444189" cy="12311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a:ea typeface="+mn-ea"/>
                  <a:cs typeface="+mn-cs"/>
                </a:rPr>
                <a:t>Admin</a:t>
              </a:r>
            </a:p>
          </p:txBody>
        </p:sp>
        <p:pic>
          <p:nvPicPr>
            <p:cNvPr id="4" name="Picture 3" descr="A picture containing table, game&#10;&#10;Description automatically generated">
              <a:extLst>
                <a:ext uri="{FF2B5EF4-FFF2-40B4-BE49-F238E27FC236}">
                  <a16:creationId xmlns:a16="http://schemas.microsoft.com/office/drawing/2014/main" id="{52FB7A4B-2139-014F-BF14-6FB5AB80E61C}"/>
                </a:ext>
              </a:extLst>
            </p:cNvPr>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3500389" y="3578391"/>
              <a:ext cx="305335" cy="754141"/>
            </a:xfrm>
            <a:prstGeom prst="rect">
              <a:avLst/>
            </a:prstGeom>
          </p:spPr>
        </p:pic>
      </p:grpSp>
      <p:cxnSp>
        <p:nvCxnSpPr>
          <p:cNvPr id="6" name="Straight Connector 5">
            <a:extLst>
              <a:ext uri="{FF2B5EF4-FFF2-40B4-BE49-F238E27FC236}">
                <a16:creationId xmlns:a16="http://schemas.microsoft.com/office/drawing/2014/main" id="{38F96BA1-E18E-194D-AB1B-D014D3C6A54E}"/>
              </a:ext>
            </a:extLst>
          </p:cNvPr>
          <p:cNvCxnSpPr>
            <a:cxnSpLocks/>
          </p:cNvCxnSpPr>
          <p:nvPr/>
        </p:nvCxnSpPr>
        <p:spPr>
          <a:xfrm>
            <a:off x="8875680" y="3126196"/>
            <a:ext cx="399533"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DF020F44-865B-7F44-B3EB-4C100C4B6F87}"/>
              </a:ext>
            </a:extLst>
          </p:cNvPr>
          <p:cNvCxnSpPr>
            <a:cxnSpLocks/>
          </p:cNvCxnSpPr>
          <p:nvPr/>
        </p:nvCxnSpPr>
        <p:spPr>
          <a:xfrm>
            <a:off x="9612923" y="3126196"/>
            <a:ext cx="531779"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5E52B85-DF10-6149-82D6-454102596703}"/>
              </a:ext>
            </a:extLst>
          </p:cNvPr>
          <p:cNvCxnSpPr>
            <a:cxnSpLocks/>
          </p:cNvCxnSpPr>
          <p:nvPr/>
        </p:nvCxnSpPr>
        <p:spPr>
          <a:xfrm>
            <a:off x="10455013" y="3126196"/>
            <a:ext cx="584957"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374CA5E-0178-B744-8006-7FDA5C245248}"/>
              </a:ext>
            </a:extLst>
          </p:cNvPr>
          <p:cNvCxnSpPr>
            <a:cxnSpLocks/>
          </p:cNvCxnSpPr>
          <p:nvPr/>
        </p:nvCxnSpPr>
        <p:spPr>
          <a:xfrm rot="18900000">
            <a:off x="8831928" y="2412032"/>
            <a:ext cx="225525"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A8B8C1F-2BE5-C840-9E1D-0F8F010B93EA}"/>
              </a:ext>
            </a:extLst>
          </p:cNvPr>
          <p:cNvCxnSpPr>
            <a:cxnSpLocks/>
          </p:cNvCxnSpPr>
          <p:nvPr/>
        </p:nvCxnSpPr>
        <p:spPr>
          <a:xfrm rot="2700000">
            <a:off x="10668701" y="2465176"/>
            <a:ext cx="330193"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5270327-0322-6D41-A757-A70302B6CC81}"/>
              </a:ext>
            </a:extLst>
          </p:cNvPr>
          <p:cNvCxnSpPr>
            <a:cxnSpLocks/>
          </p:cNvCxnSpPr>
          <p:nvPr/>
        </p:nvCxnSpPr>
        <p:spPr>
          <a:xfrm rot="16200000">
            <a:off x="9555058" y="2348191"/>
            <a:ext cx="115731"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1C19364-2B47-C044-B157-04251BEBF015}"/>
              </a:ext>
            </a:extLst>
          </p:cNvPr>
          <p:cNvCxnSpPr>
            <a:cxnSpLocks/>
          </p:cNvCxnSpPr>
          <p:nvPr/>
        </p:nvCxnSpPr>
        <p:spPr>
          <a:xfrm flipV="1">
            <a:off x="10239941" y="1954275"/>
            <a:ext cx="0" cy="522294"/>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47972B1E-E708-4A4F-9FA9-73051770C956}"/>
              </a:ext>
            </a:extLst>
          </p:cNvPr>
          <p:cNvCxnSpPr>
            <a:cxnSpLocks/>
          </p:cNvCxnSpPr>
          <p:nvPr/>
        </p:nvCxnSpPr>
        <p:spPr>
          <a:xfrm flipV="1">
            <a:off x="2404106" y="2425957"/>
            <a:ext cx="0" cy="16642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2EA632E2-0EB9-2A49-A54D-608DFA4C98DF}"/>
              </a:ext>
            </a:extLst>
          </p:cNvPr>
          <p:cNvCxnSpPr>
            <a:cxnSpLocks/>
          </p:cNvCxnSpPr>
          <p:nvPr/>
        </p:nvCxnSpPr>
        <p:spPr>
          <a:xfrm flipV="1">
            <a:off x="1633398" y="2224055"/>
            <a:ext cx="0" cy="243656"/>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CCDF7E54-5D88-5A45-8266-56ABC746AB42}"/>
              </a:ext>
            </a:extLst>
          </p:cNvPr>
          <p:cNvCxnSpPr>
            <a:cxnSpLocks/>
          </p:cNvCxnSpPr>
          <p:nvPr/>
        </p:nvCxnSpPr>
        <p:spPr>
          <a:xfrm flipV="1">
            <a:off x="640618" y="2411566"/>
            <a:ext cx="0" cy="77636"/>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7C8CC77C-413B-2C4B-9BD5-240E577DEE08}"/>
              </a:ext>
            </a:extLst>
          </p:cNvPr>
          <p:cNvCxnSpPr>
            <a:cxnSpLocks/>
          </p:cNvCxnSpPr>
          <p:nvPr/>
        </p:nvCxnSpPr>
        <p:spPr>
          <a:xfrm rot="16200000" flipV="1">
            <a:off x="1106023" y="2906270"/>
            <a:ext cx="0" cy="522299"/>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50B9C398-80D9-C34B-A200-3DC2C93512A1}"/>
              </a:ext>
            </a:extLst>
          </p:cNvPr>
          <p:cNvCxnSpPr>
            <a:cxnSpLocks/>
          </p:cNvCxnSpPr>
          <p:nvPr/>
        </p:nvCxnSpPr>
        <p:spPr>
          <a:xfrm rot="16200000" flipV="1">
            <a:off x="1994297" y="2819829"/>
            <a:ext cx="0" cy="69518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50BBFC3-DC00-814C-98F6-C2D7FAA3B25D}"/>
              </a:ext>
            </a:extLst>
          </p:cNvPr>
          <p:cNvCxnSpPr>
            <a:cxnSpLocks/>
          </p:cNvCxnSpPr>
          <p:nvPr/>
        </p:nvCxnSpPr>
        <p:spPr>
          <a:xfrm rot="16200000" flipV="1">
            <a:off x="2053080" y="1878469"/>
            <a:ext cx="0" cy="522299"/>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70E6A96-2BD8-6947-83DA-978C34D573C9}"/>
              </a:ext>
            </a:extLst>
          </p:cNvPr>
          <p:cNvCxnSpPr>
            <a:cxnSpLocks/>
          </p:cNvCxnSpPr>
          <p:nvPr/>
        </p:nvCxnSpPr>
        <p:spPr>
          <a:xfrm rot="16200000" flipV="1">
            <a:off x="1047240" y="1902210"/>
            <a:ext cx="0" cy="474817"/>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194E6A8-3EE7-5846-80B5-5715A962464F}"/>
              </a:ext>
            </a:extLst>
          </p:cNvPr>
          <p:cNvCxnSpPr>
            <a:cxnSpLocks/>
          </p:cNvCxnSpPr>
          <p:nvPr/>
        </p:nvCxnSpPr>
        <p:spPr>
          <a:xfrm flipV="1">
            <a:off x="5115916" y="2330070"/>
            <a:ext cx="390138" cy="246607"/>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21C76DAA-D247-314E-8258-9EEC47ABB6A8}"/>
              </a:ext>
            </a:extLst>
          </p:cNvPr>
          <p:cNvCxnSpPr>
            <a:cxnSpLocks/>
          </p:cNvCxnSpPr>
          <p:nvPr/>
        </p:nvCxnSpPr>
        <p:spPr>
          <a:xfrm flipV="1">
            <a:off x="9067371" y="1931072"/>
            <a:ext cx="241312" cy="161132"/>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DBCC1CC5-AF33-2D48-B23F-DAD8FB0C136C}"/>
              </a:ext>
            </a:extLst>
          </p:cNvPr>
          <p:cNvCxnSpPr>
            <a:cxnSpLocks/>
          </p:cNvCxnSpPr>
          <p:nvPr/>
        </p:nvCxnSpPr>
        <p:spPr>
          <a:xfrm flipV="1">
            <a:off x="5903072" y="2339628"/>
            <a:ext cx="0" cy="250111"/>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3DDCDEE9-9B5C-B945-B032-ED70216E37E9}"/>
              </a:ext>
            </a:extLst>
          </p:cNvPr>
          <p:cNvCxnSpPr>
            <a:cxnSpLocks/>
          </p:cNvCxnSpPr>
          <p:nvPr/>
        </p:nvCxnSpPr>
        <p:spPr>
          <a:xfrm flipH="1" flipV="1">
            <a:off x="6562632" y="2330924"/>
            <a:ext cx="158937" cy="255821"/>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243B0B9E-1B2A-8B44-A43B-1BA594E40D49}"/>
              </a:ext>
            </a:extLst>
          </p:cNvPr>
          <p:cNvCxnSpPr>
            <a:cxnSpLocks/>
          </p:cNvCxnSpPr>
          <p:nvPr/>
        </p:nvCxnSpPr>
        <p:spPr>
          <a:xfrm>
            <a:off x="6345446" y="2725412"/>
            <a:ext cx="300175"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C9714FB7-C3C7-AC47-A91D-C3D988B1CEF7}"/>
              </a:ext>
            </a:extLst>
          </p:cNvPr>
          <p:cNvCxnSpPr>
            <a:cxnSpLocks/>
          </p:cNvCxnSpPr>
          <p:nvPr/>
        </p:nvCxnSpPr>
        <p:spPr>
          <a:xfrm>
            <a:off x="5235103" y="2725412"/>
            <a:ext cx="300175" cy="0"/>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0E33C0C-3734-B44E-B053-7ECB0394D416}"/>
              </a:ext>
            </a:extLst>
          </p:cNvPr>
          <p:cNvCxnSpPr>
            <a:cxnSpLocks/>
          </p:cNvCxnSpPr>
          <p:nvPr/>
        </p:nvCxnSpPr>
        <p:spPr>
          <a:xfrm flipH="1" flipV="1">
            <a:off x="1756936" y="2247047"/>
            <a:ext cx="647171" cy="339698"/>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0ADA20A-2D80-644C-A1E3-888EABAC69D7}"/>
              </a:ext>
            </a:extLst>
          </p:cNvPr>
          <p:cNvCxnSpPr>
            <a:cxnSpLocks/>
          </p:cNvCxnSpPr>
          <p:nvPr/>
        </p:nvCxnSpPr>
        <p:spPr>
          <a:xfrm flipH="1">
            <a:off x="787090" y="2201338"/>
            <a:ext cx="568177" cy="346375"/>
          </a:xfrm>
          <a:prstGeom prst="line">
            <a:avLst/>
          </a:prstGeom>
          <a:ln w="127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pic>
        <p:nvPicPr>
          <p:cNvPr id="219" name="Picture 16" descr="AWS Community Day Midwest | Columbus - 2020">
            <a:extLst>
              <a:ext uri="{FF2B5EF4-FFF2-40B4-BE49-F238E27FC236}">
                <a16:creationId xmlns:a16="http://schemas.microsoft.com/office/drawing/2014/main" id="{B206CFA1-4C44-4CF5-BE52-88DD6D57632E}"/>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0153728" y="2010196"/>
            <a:ext cx="667657" cy="400594"/>
          </a:xfrm>
          <a:prstGeom prst="rect">
            <a:avLst/>
          </a:prstGeom>
          <a:noFill/>
          <a:extLst>
            <a:ext uri="{909E8E84-426E-40DD-AFC4-6F175D3DCCD1}">
              <a14:hiddenFill xmlns:a14="http://schemas.microsoft.com/office/drawing/2010/main">
                <a:solidFill>
                  <a:srgbClr val="FFFFFF"/>
                </a:solidFill>
              </a14:hiddenFill>
            </a:ext>
          </a:extLst>
        </p:spPr>
      </p:pic>
      <p:cxnSp>
        <p:nvCxnSpPr>
          <p:cNvPr id="173" name="Straight Connector 172">
            <a:extLst>
              <a:ext uri="{FF2B5EF4-FFF2-40B4-BE49-F238E27FC236}">
                <a16:creationId xmlns:a16="http://schemas.microsoft.com/office/drawing/2014/main" id="{89069B30-BA19-4B39-8330-7351E2AE0A9A}"/>
              </a:ext>
            </a:extLst>
          </p:cNvPr>
          <p:cNvCxnSpPr>
            <a:cxnSpLocks/>
          </p:cNvCxnSpPr>
          <p:nvPr/>
        </p:nvCxnSpPr>
        <p:spPr>
          <a:xfrm>
            <a:off x="3929600" y="659180"/>
            <a:ext cx="4326340" cy="0"/>
          </a:xfrm>
          <a:prstGeom prst="line">
            <a:avLst/>
          </a:prstGeom>
          <a:ln w="38100"/>
        </p:spPr>
        <p:style>
          <a:lnRef idx="1">
            <a:schemeClr val="accent2"/>
          </a:lnRef>
          <a:fillRef idx="0">
            <a:schemeClr val="accent2"/>
          </a:fillRef>
          <a:effectRef idx="0">
            <a:schemeClr val="accent2"/>
          </a:effectRef>
          <a:fontRef idx="minor">
            <a:schemeClr val="tx1"/>
          </a:fontRef>
        </p:style>
      </p:cxnSp>
      <p:sp>
        <p:nvSpPr>
          <p:cNvPr id="220" name="TextBox 219">
            <a:extLst>
              <a:ext uri="{FF2B5EF4-FFF2-40B4-BE49-F238E27FC236}">
                <a16:creationId xmlns:a16="http://schemas.microsoft.com/office/drawing/2014/main" id="{DFA42C8D-4969-4B9A-AB41-78E1FEE1620C}"/>
              </a:ext>
            </a:extLst>
          </p:cNvPr>
          <p:cNvSpPr txBox="1"/>
          <p:nvPr/>
        </p:nvSpPr>
        <p:spPr>
          <a:xfrm>
            <a:off x="5533933" y="1503054"/>
            <a:ext cx="161694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Arial"/>
              </a:rPr>
              <a:t>SaaS</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242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3A737E-2664-664F-BA2B-D960E828C516}"/>
              </a:ext>
            </a:extLst>
          </p:cNvPr>
          <p:cNvPicPr>
            <a:picLocks noChangeAspect="1"/>
          </p:cNvPicPr>
          <p:nvPr/>
        </p:nvPicPr>
        <p:blipFill>
          <a:blip r:embed="rId3"/>
          <a:stretch>
            <a:fillRect/>
          </a:stretch>
        </p:blipFill>
        <p:spPr>
          <a:xfrm>
            <a:off x="2435501" y="1450642"/>
            <a:ext cx="7184571" cy="4572000"/>
          </a:xfrm>
          <a:prstGeom prst="rect">
            <a:avLst/>
          </a:prstGeom>
        </p:spPr>
      </p:pic>
      <p:sp>
        <p:nvSpPr>
          <p:cNvPr id="26" name="Rounded Rectangle 25">
            <a:extLst>
              <a:ext uri="{FF2B5EF4-FFF2-40B4-BE49-F238E27FC236}">
                <a16:creationId xmlns:a16="http://schemas.microsoft.com/office/drawing/2014/main" id="{2610417E-895B-294A-AE64-977627556212}"/>
              </a:ext>
            </a:extLst>
          </p:cNvPr>
          <p:cNvSpPr/>
          <p:nvPr/>
        </p:nvSpPr>
        <p:spPr>
          <a:xfrm>
            <a:off x="777042" y="1304957"/>
            <a:ext cx="1696645" cy="4814040"/>
          </a:xfrm>
          <a:prstGeom prst="roundRect">
            <a:avLst>
              <a:gd name="adj" fmla="val 7318"/>
            </a:avLst>
          </a:prstGeom>
          <a:solidFill>
            <a:schemeClr val="bg1"/>
          </a:solidFill>
          <a:ln w="15875">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27" name="Rounded Rectangle 26">
            <a:extLst>
              <a:ext uri="{FF2B5EF4-FFF2-40B4-BE49-F238E27FC236}">
                <a16:creationId xmlns:a16="http://schemas.microsoft.com/office/drawing/2014/main" id="{074BD180-5C18-A44B-BAF6-42B4C9C0A818}"/>
              </a:ext>
            </a:extLst>
          </p:cNvPr>
          <p:cNvSpPr/>
          <p:nvPr/>
        </p:nvSpPr>
        <p:spPr>
          <a:xfrm>
            <a:off x="9548851" y="1341933"/>
            <a:ext cx="1696645" cy="4814040"/>
          </a:xfrm>
          <a:prstGeom prst="roundRect">
            <a:avLst>
              <a:gd name="adj" fmla="val 7318"/>
            </a:avLst>
          </a:prstGeom>
          <a:solidFill>
            <a:schemeClr val="bg1"/>
          </a:solidFill>
          <a:ln w="15875">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boto" panose="02000000000000000000" pitchFamily="2" charset="0"/>
              <a:ea typeface="+mn-ea"/>
              <a:cs typeface="+mn-cs"/>
            </a:endParaRPr>
          </a:p>
        </p:txBody>
      </p:sp>
      <p:sp>
        <p:nvSpPr>
          <p:cNvPr id="3" name="Slide Number Placeholder 3">
            <a:extLst>
              <a:ext uri="{FF2B5EF4-FFF2-40B4-BE49-F238E27FC236}">
                <a16:creationId xmlns:a16="http://schemas.microsoft.com/office/drawing/2014/main" id="{0BC44809-1A83-5841-968A-AE778835013F}"/>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C4DAF8E-FDD9-D749-9BB5-653BA8DA8860}" type="slidenum">
              <a:rPr kumimoji="0" lang="en-US" sz="800" b="0" i="0" u="none" strike="noStrike" kern="1200" cap="none" spc="0" normalizeH="0" baseline="0" noProof="0" smtClean="0">
                <a:ln>
                  <a:noFill/>
                </a:ln>
                <a:solidFill>
                  <a:srgbClr val="6E8897"/>
                </a:solidFill>
                <a:effectLst/>
                <a:uLnTx/>
                <a:uFillTx/>
                <a:latin typeface="Roboto Th" pitchFamily="2" charset="0"/>
                <a:ea typeface="Roboto Th"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6E8897"/>
              </a:solidFill>
              <a:effectLst/>
              <a:uLnTx/>
              <a:uFillTx/>
              <a:latin typeface="Roboto Th" pitchFamily="2" charset="0"/>
              <a:ea typeface="Roboto Th" pitchFamily="2" charset="0"/>
              <a:cs typeface="+mn-cs"/>
            </a:endParaRPr>
          </a:p>
        </p:txBody>
      </p:sp>
      <p:sp>
        <p:nvSpPr>
          <p:cNvPr id="2" name="Title 1">
            <a:extLst>
              <a:ext uri="{FF2B5EF4-FFF2-40B4-BE49-F238E27FC236}">
                <a16:creationId xmlns:a16="http://schemas.microsoft.com/office/drawing/2014/main" id="{A2A64CF3-546D-6A4F-8B73-211303501D73}"/>
              </a:ext>
            </a:extLst>
          </p:cNvPr>
          <p:cNvSpPr>
            <a:spLocks noGrp="1"/>
          </p:cNvSpPr>
          <p:nvPr>
            <p:ph type="title"/>
          </p:nvPr>
        </p:nvSpPr>
        <p:spPr>
          <a:xfrm>
            <a:off x="316737" y="331680"/>
            <a:ext cx="10961316" cy="609398"/>
          </a:xfrm>
        </p:spPr>
        <p:txBody>
          <a:bodyPr/>
          <a:lstStyle/>
          <a:p>
            <a:r>
              <a:rPr lang="en-US" sz="4400" dirty="0"/>
              <a:t>Identity Security Defined</a:t>
            </a:r>
            <a:endParaRPr lang="en-US" dirty="0">
              <a:latin typeface="Roboto Thin" panose="02000000000000000000" pitchFamily="2" charset="0"/>
              <a:ea typeface="Roboto Thin" panose="02000000000000000000" pitchFamily="2" charset="0"/>
            </a:endParaRPr>
          </a:p>
        </p:txBody>
      </p:sp>
      <p:sp>
        <p:nvSpPr>
          <p:cNvPr id="7" name="TextBox 6">
            <a:extLst>
              <a:ext uri="{FF2B5EF4-FFF2-40B4-BE49-F238E27FC236}">
                <a16:creationId xmlns:a16="http://schemas.microsoft.com/office/drawing/2014/main" id="{71754597-DFEC-D942-9D1D-A9DCF3B640B0}"/>
              </a:ext>
            </a:extLst>
          </p:cNvPr>
          <p:cNvSpPr txBox="1"/>
          <p:nvPr/>
        </p:nvSpPr>
        <p:spPr>
          <a:xfrm>
            <a:off x="916930" y="3338902"/>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Human</a:t>
            </a:r>
          </a:p>
        </p:txBody>
      </p:sp>
      <p:sp>
        <p:nvSpPr>
          <p:cNvPr id="8" name="TextBox 7">
            <a:extLst>
              <a:ext uri="{FF2B5EF4-FFF2-40B4-BE49-F238E27FC236}">
                <a16:creationId xmlns:a16="http://schemas.microsoft.com/office/drawing/2014/main" id="{D0FC6C6E-38E5-8B49-B1F6-F52F2D4CF011}"/>
              </a:ext>
            </a:extLst>
          </p:cNvPr>
          <p:cNvSpPr txBox="1"/>
          <p:nvPr/>
        </p:nvSpPr>
        <p:spPr>
          <a:xfrm>
            <a:off x="916930" y="4791348"/>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Machine</a:t>
            </a:r>
          </a:p>
        </p:txBody>
      </p:sp>
      <p:sp>
        <p:nvSpPr>
          <p:cNvPr id="9" name="TextBox 8">
            <a:extLst>
              <a:ext uri="{FF2B5EF4-FFF2-40B4-BE49-F238E27FC236}">
                <a16:creationId xmlns:a16="http://schemas.microsoft.com/office/drawing/2014/main" id="{6F774648-15B8-C34F-964A-49A723457A87}"/>
              </a:ext>
            </a:extLst>
          </p:cNvPr>
          <p:cNvSpPr txBox="1"/>
          <p:nvPr/>
        </p:nvSpPr>
        <p:spPr>
          <a:xfrm>
            <a:off x="3042103" y="2938690"/>
            <a:ext cx="1762812"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Access &amp; Authentication</a:t>
            </a:r>
          </a:p>
        </p:txBody>
      </p:sp>
      <p:sp>
        <p:nvSpPr>
          <p:cNvPr id="10" name="TextBox 9">
            <a:extLst>
              <a:ext uri="{FF2B5EF4-FFF2-40B4-BE49-F238E27FC236}">
                <a16:creationId xmlns:a16="http://schemas.microsoft.com/office/drawing/2014/main" id="{A61D76E3-8F4B-4344-AF38-05CCE5025D8B}"/>
              </a:ext>
            </a:extLst>
          </p:cNvPr>
          <p:cNvSpPr txBox="1"/>
          <p:nvPr/>
        </p:nvSpPr>
        <p:spPr>
          <a:xfrm>
            <a:off x="3042103" y="3344042"/>
            <a:ext cx="1762812" cy="1333698"/>
          </a:xfrm>
          <a:prstGeom prst="rect">
            <a:avLst/>
          </a:prstGeom>
          <a:noFill/>
        </p:spPr>
        <p:txBody>
          <a:bodyPr wrap="square" lIns="0" tIns="0" rIns="0" bIns="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Centralized Access</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(Single Sign-On)</a:t>
            </a:r>
          </a:p>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Adaptive MFA and</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Passwordless</a:t>
            </a:r>
          </a:p>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Endpoint Identity</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Security</a:t>
            </a:r>
          </a:p>
        </p:txBody>
      </p:sp>
      <p:sp>
        <p:nvSpPr>
          <p:cNvPr id="11" name="TextBox 10">
            <a:extLst>
              <a:ext uri="{FF2B5EF4-FFF2-40B4-BE49-F238E27FC236}">
                <a16:creationId xmlns:a16="http://schemas.microsoft.com/office/drawing/2014/main" id="{B2D59E0E-14AE-A849-925D-2460839743EA}"/>
              </a:ext>
            </a:extLst>
          </p:cNvPr>
          <p:cNvSpPr txBox="1"/>
          <p:nvPr/>
        </p:nvSpPr>
        <p:spPr>
          <a:xfrm>
            <a:off x="5225745" y="2938690"/>
            <a:ext cx="1762812"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Privileged Controls</a:t>
            </a:r>
          </a:p>
        </p:txBody>
      </p:sp>
      <p:sp>
        <p:nvSpPr>
          <p:cNvPr id="12" name="TextBox 11">
            <a:extLst>
              <a:ext uri="{FF2B5EF4-FFF2-40B4-BE49-F238E27FC236}">
                <a16:creationId xmlns:a16="http://schemas.microsoft.com/office/drawing/2014/main" id="{398D0081-3341-304A-9DCC-84F30E35CF5C}"/>
              </a:ext>
            </a:extLst>
          </p:cNvPr>
          <p:cNvSpPr txBox="1"/>
          <p:nvPr/>
        </p:nvSpPr>
        <p:spPr>
          <a:xfrm>
            <a:off x="5225745" y="3344042"/>
            <a:ext cx="1762812" cy="1500411"/>
          </a:xfrm>
          <a:prstGeom prst="rect">
            <a:avLst/>
          </a:prstGeom>
          <a:noFill/>
        </p:spPr>
        <p:txBody>
          <a:bodyPr wrap="square" lIns="0" tIns="0" rIns="0" bIns="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Credentials and Secrets Management</a:t>
            </a:r>
          </a:p>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Session Management </a:t>
            </a:r>
            <a:b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b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for Federated and</a:t>
            </a:r>
            <a:b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b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Shared Accounts</a:t>
            </a:r>
          </a:p>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Standing and</a:t>
            </a:r>
            <a:b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b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Just-in-Time Access</a:t>
            </a:r>
          </a:p>
        </p:txBody>
      </p:sp>
      <p:sp>
        <p:nvSpPr>
          <p:cNvPr id="13" name="TextBox 12">
            <a:extLst>
              <a:ext uri="{FF2B5EF4-FFF2-40B4-BE49-F238E27FC236}">
                <a16:creationId xmlns:a16="http://schemas.microsoft.com/office/drawing/2014/main" id="{AD07B00D-B7B4-A149-9721-DCB4639248CA}"/>
              </a:ext>
            </a:extLst>
          </p:cNvPr>
          <p:cNvSpPr txBox="1"/>
          <p:nvPr/>
        </p:nvSpPr>
        <p:spPr>
          <a:xfrm>
            <a:off x="7382105" y="2938690"/>
            <a:ext cx="1762812"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Entitlements</a:t>
            </a:r>
          </a:p>
        </p:txBody>
      </p:sp>
      <p:sp>
        <p:nvSpPr>
          <p:cNvPr id="14" name="TextBox 13">
            <a:extLst>
              <a:ext uri="{FF2B5EF4-FFF2-40B4-BE49-F238E27FC236}">
                <a16:creationId xmlns:a16="http://schemas.microsoft.com/office/drawing/2014/main" id="{101FA4C9-4DA3-8A4F-8F67-C959508307F0}"/>
              </a:ext>
            </a:extLst>
          </p:cNvPr>
          <p:cNvSpPr txBox="1"/>
          <p:nvPr/>
        </p:nvSpPr>
        <p:spPr>
          <a:xfrm>
            <a:off x="7397766" y="3316595"/>
            <a:ext cx="1762812" cy="833562"/>
          </a:xfrm>
          <a:prstGeom prst="rect">
            <a:avLst/>
          </a:prstGeom>
          <a:noFill/>
        </p:spPr>
        <p:txBody>
          <a:bodyPr wrap="square" lIns="0" tIns="0" rIns="0" bIns="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Identity / Lifecycle</a:t>
            </a: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Management</a:t>
            </a:r>
          </a:p>
          <a:p>
            <a:pPr marL="0" marR="0" lvl="0" indent="0" algn="ctr" defTabSz="914400" rtl="0" eaLnBrk="1" fontAlgn="auto" latinLnBrk="0" hangingPunct="1">
              <a:lnSpc>
                <a:spcPts val="13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endParaRPr>
          </a:p>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Permissions and Entitlements Management</a:t>
            </a:r>
          </a:p>
        </p:txBody>
      </p:sp>
      <p:sp>
        <p:nvSpPr>
          <p:cNvPr id="15" name="TextBox 14">
            <a:extLst>
              <a:ext uri="{FF2B5EF4-FFF2-40B4-BE49-F238E27FC236}">
                <a16:creationId xmlns:a16="http://schemas.microsoft.com/office/drawing/2014/main" id="{EB6E4AAD-926D-014C-80C2-36AC8718BB14}"/>
              </a:ext>
            </a:extLst>
          </p:cNvPr>
          <p:cNvSpPr txBox="1"/>
          <p:nvPr/>
        </p:nvSpPr>
        <p:spPr>
          <a:xfrm>
            <a:off x="740856" y="1538230"/>
            <a:ext cx="1762812"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Identities</a:t>
            </a:r>
          </a:p>
        </p:txBody>
      </p:sp>
      <p:sp>
        <p:nvSpPr>
          <p:cNvPr id="16" name="TextBox 15">
            <a:extLst>
              <a:ext uri="{FF2B5EF4-FFF2-40B4-BE49-F238E27FC236}">
                <a16:creationId xmlns:a16="http://schemas.microsoft.com/office/drawing/2014/main" id="{BF645C78-B5AB-FE4F-9862-CEB84A770810}"/>
              </a:ext>
            </a:extLst>
          </p:cNvPr>
          <p:cNvSpPr txBox="1"/>
          <p:nvPr/>
        </p:nvSpPr>
        <p:spPr>
          <a:xfrm>
            <a:off x="5024033" y="6181246"/>
            <a:ext cx="2187018" cy="141064"/>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400" b="0" i="0" u="none" strike="noStrike" kern="1200" cap="none" spc="0" normalizeH="0" baseline="0" noProof="0">
                <a:ln>
                  <a:noFill/>
                </a:ln>
                <a:gradFill>
                  <a:gsLst>
                    <a:gs pos="0">
                      <a:srgbClr val="2BB3EE"/>
                    </a:gs>
                    <a:gs pos="81000">
                      <a:srgbClr val="266FB8"/>
                    </a:gs>
                  </a:gsLst>
                  <a:lin ang="5400000" scaled="0"/>
                </a:gradFill>
                <a:effectLst/>
                <a:uLnTx/>
                <a:uFillTx/>
                <a:latin typeface="Roboto" panose="02000000000000000000" pitchFamily="2" charset="0"/>
                <a:ea typeface="Roboto" panose="02000000000000000000" pitchFamily="2" charset="0"/>
                <a:cs typeface="Arial" panose="020B0604020202020204" pitchFamily="34" charset="0"/>
              </a:rPr>
              <a:t>Enforce Least Privilege</a:t>
            </a:r>
          </a:p>
        </p:txBody>
      </p:sp>
      <p:sp>
        <p:nvSpPr>
          <p:cNvPr id="17" name="TextBox 16">
            <a:extLst>
              <a:ext uri="{FF2B5EF4-FFF2-40B4-BE49-F238E27FC236}">
                <a16:creationId xmlns:a16="http://schemas.microsoft.com/office/drawing/2014/main" id="{11C18930-2B40-564A-9251-3CD27CCFD637}"/>
              </a:ext>
            </a:extLst>
          </p:cNvPr>
          <p:cNvSpPr txBox="1"/>
          <p:nvPr/>
        </p:nvSpPr>
        <p:spPr>
          <a:xfrm>
            <a:off x="4272509" y="5167094"/>
            <a:ext cx="4076700"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Conduct Continuous AI-based Threat and Risk Assessment</a:t>
            </a:r>
          </a:p>
        </p:txBody>
      </p:sp>
      <p:sp>
        <p:nvSpPr>
          <p:cNvPr id="18" name="TextBox 17">
            <a:extLst>
              <a:ext uri="{FF2B5EF4-FFF2-40B4-BE49-F238E27FC236}">
                <a16:creationId xmlns:a16="http://schemas.microsoft.com/office/drawing/2014/main" id="{8396AF97-C850-D34E-B411-BAE23BDA0017}"/>
              </a:ext>
            </a:extLst>
          </p:cNvPr>
          <p:cNvSpPr txBox="1"/>
          <p:nvPr/>
        </p:nvSpPr>
        <p:spPr>
          <a:xfrm>
            <a:off x="9738762" y="2454531"/>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Applications</a:t>
            </a:r>
          </a:p>
        </p:txBody>
      </p:sp>
      <p:sp>
        <p:nvSpPr>
          <p:cNvPr id="19" name="TextBox 18">
            <a:extLst>
              <a:ext uri="{FF2B5EF4-FFF2-40B4-BE49-F238E27FC236}">
                <a16:creationId xmlns:a16="http://schemas.microsoft.com/office/drawing/2014/main" id="{EEB4EE9E-16E5-8742-88D4-EAA5AB7652AE}"/>
              </a:ext>
            </a:extLst>
          </p:cNvPr>
          <p:cNvSpPr txBox="1"/>
          <p:nvPr/>
        </p:nvSpPr>
        <p:spPr>
          <a:xfrm>
            <a:off x="9578832" y="1570815"/>
            <a:ext cx="1762812"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Targets</a:t>
            </a:r>
          </a:p>
        </p:txBody>
      </p:sp>
      <p:sp>
        <p:nvSpPr>
          <p:cNvPr id="20" name="TextBox 19">
            <a:extLst>
              <a:ext uri="{FF2B5EF4-FFF2-40B4-BE49-F238E27FC236}">
                <a16:creationId xmlns:a16="http://schemas.microsoft.com/office/drawing/2014/main" id="{9290C7C3-31CC-8945-969A-A7F2D1EDEA80}"/>
              </a:ext>
            </a:extLst>
          </p:cNvPr>
          <p:cNvSpPr txBox="1"/>
          <p:nvPr/>
        </p:nvSpPr>
        <p:spPr>
          <a:xfrm>
            <a:off x="9738762" y="3236180"/>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Infrastructure</a:t>
            </a:r>
          </a:p>
        </p:txBody>
      </p:sp>
      <p:sp>
        <p:nvSpPr>
          <p:cNvPr id="21" name="TextBox 20">
            <a:extLst>
              <a:ext uri="{FF2B5EF4-FFF2-40B4-BE49-F238E27FC236}">
                <a16:creationId xmlns:a16="http://schemas.microsoft.com/office/drawing/2014/main" id="{3ABE4D5F-344C-1347-A512-34A0A7910CDF}"/>
              </a:ext>
            </a:extLst>
          </p:cNvPr>
          <p:cNvSpPr txBox="1"/>
          <p:nvPr/>
        </p:nvSpPr>
        <p:spPr>
          <a:xfrm>
            <a:off x="9738762" y="4092610"/>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Data</a:t>
            </a:r>
          </a:p>
        </p:txBody>
      </p:sp>
      <p:sp>
        <p:nvSpPr>
          <p:cNvPr id="22" name="TextBox 21">
            <a:extLst>
              <a:ext uri="{FF2B5EF4-FFF2-40B4-BE49-F238E27FC236}">
                <a16:creationId xmlns:a16="http://schemas.microsoft.com/office/drawing/2014/main" id="{276FE3BD-2126-8941-81B1-49A46FBD7BE3}"/>
              </a:ext>
            </a:extLst>
          </p:cNvPr>
          <p:cNvSpPr txBox="1"/>
          <p:nvPr/>
        </p:nvSpPr>
        <p:spPr>
          <a:xfrm>
            <a:off x="9748315" y="5032332"/>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Cloud</a:t>
            </a:r>
          </a:p>
        </p:txBody>
      </p:sp>
      <p:sp>
        <p:nvSpPr>
          <p:cNvPr id="23" name="TextBox 22">
            <a:extLst>
              <a:ext uri="{FF2B5EF4-FFF2-40B4-BE49-F238E27FC236}">
                <a16:creationId xmlns:a16="http://schemas.microsoft.com/office/drawing/2014/main" id="{7E6B855C-7B58-E942-B537-D02181A2FCA8}"/>
              </a:ext>
            </a:extLst>
          </p:cNvPr>
          <p:cNvSpPr txBox="1"/>
          <p:nvPr/>
        </p:nvSpPr>
        <p:spPr>
          <a:xfrm>
            <a:off x="9764318" y="5873360"/>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Hybrid</a:t>
            </a:r>
          </a:p>
        </p:txBody>
      </p:sp>
      <p:pic>
        <p:nvPicPr>
          <p:cNvPr id="28" name="Picture 27">
            <a:extLst>
              <a:ext uri="{FF2B5EF4-FFF2-40B4-BE49-F238E27FC236}">
                <a16:creationId xmlns:a16="http://schemas.microsoft.com/office/drawing/2014/main" id="{35D18609-B5BF-8946-B5BD-1D247B416FEB}"/>
              </a:ext>
            </a:extLst>
          </p:cNvPr>
          <p:cNvPicPr>
            <a:picLocks noChangeAspect="1"/>
          </p:cNvPicPr>
          <p:nvPr/>
        </p:nvPicPr>
        <p:blipFill>
          <a:blip r:embed="rId4"/>
          <a:stretch>
            <a:fillRect/>
          </a:stretch>
        </p:blipFill>
        <p:spPr>
          <a:xfrm>
            <a:off x="3054855" y="3081439"/>
            <a:ext cx="1737360" cy="29282"/>
          </a:xfrm>
          <a:prstGeom prst="rect">
            <a:avLst/>
          </a:prstGeom>
        </p:spPr>
      </p:pic>
      <p:pic>
        <p:nvPicPr>
          <p:cNvPr id="29" name="Picture 28">
            <a:extLst>
              <a:ext uri="{FF2B5EF4-FFF2-40B4-BE49-F238E27FC236}">
                <a16:creationId xmlns:a16="http://schemas.microsoft.com/office/drawing/2014/main" id="{F5E160EE-7CDC-E846-AC05-BE3C3C544D46}"/>
              </a:ext>
            </a:extLst>
          </p:cNvPr>
          <p:cNvPicPr>
            <a:picLocks noChangeAspect="1"/>
          </p:cNvPicPr>
          <p:nvPr/>
        </p:nvPicPr>
        <p:blipFill>
          <a:blip r:embed="rId4"/>
          <a:stretch>
            <a:fillRect/>
          </a:stretch>
        </p:blipFill>
        <p:spPr>
          <a:xfrm>
            <a:off x="5260036" y="3102624"/>
            <a:ext cx="1737360" cy="29282"/>
          </a:xfrm>
          <a:prstGeom prst="rect">
            <a:avLst/>
          </a:prstGeom>
        </p:spPr>
      </p:pic>
      <p:pic>
        <p:nvPicPr>
          <p:cNvPr id="30" name="Picture 29">
            <a:extLst>
              <a:ext uri="{FF2B5EF4-FFF2-40B4-BE49-F238E27FC236}">
                <a16:creationId xmlns:a16="http://schemas.microsoft.com/office/drawing/2014/main" id="{D627F59B-FF6E-B244-9C01-A8CE6591B90E}"/>
              </a:ext>
            </a:extLst>
          </p:cNvPr>
          <p:cNvPicPr>
            <a:picLocks noChangeAspect="1"/>
          </p:cNvPicPr>
          <p:nvPr/>
        </p:nvPicPr>
        <p:blipFill>
          <a:blip r:embed="rId4"/>
          <a:stretch>
            <a:fillRect/>
          </a:stretch>
        </p:blipFill>
        <p:spPr>
          <a:xfrm>
            <a:off x="7452516" y="3073342"/>
            <a:ext cx="1737360" cy="29282"/>
          </a:xfrm>
          <a:prstGeom prst="rect">
            <a:avLst/>
          </a:prstGeom>
        </p:spPr>
      </p:pic>
      <p:pic>
        <p:nvPicPr>
          <p:cNvPr id="32" name="Picture 31">
            <a:extLst>
              <a:ext uri="{FF2B5EF4-FFF2-40B4-BE49-F238E27FC236}">
                <a16:creationId xmlns:a16="http://schemas.microsoft.com/office/drawing/2014/main" id="{36A491B1-3F9D-6249-808D-5778E7684412}"/>
              </a:ext>
            </a:extLst>
          </p:cNvPr>
          <p:cNvPicPr>
            <a:picLocks noChangeAspect="1"/>
          </p:cNvPicPr>
          <p:nvPr/>
        </p:nvPicPr>
        <p:blipFill>
          <a:blip r:embed="rId5"/>
          <a:srcRect/>
          <a:stretch/>
        </p:blipFill>
        <p:spPr>
          <a:xfrm>
            <a:off x="10148031" y="5248770"/>
            <a:ext cx="643238" cy="482429"/>
          </a:xfrm>
          <a:prstGeom prst="rect">
            <a:avLst/>
          </a:prstGeom>
        </p:spPr>
      </p:pic>
      <p:pic>
        <p:nvPicPr>
          <p:cNvPr id="34" name="Picture 33">
            <a:extLst>
              <a:ext uri="{FF2B5EF4-FFF2-40B4-BE49-F238E27FC236}">
                <a16:creationId xmlns:a16="http://schemas.microsoft.com/office/drawing/2014/main" id="{084C076B-2F88-504D-8BBB-392F913A2285}"/>
              </a:ext>
            </a:extLst>
          </p:cNvPr>
          <p:cNvPicPr>
            <a:picLocks noChangeAspect="1"/>
          </p:cNvPicPr>
          <p:nvPr/>
        </p:nvPicPr>
        <p:blipFill>
          <a:blip r:embed="rId6"/>
          <a:srcRect/>
          <a:stretch/>
        </p:blipFill>
        <p:spPr>
          <a:xfrm>
            <a:off x="10133908" y="4609097"/>
            <a:ext cx="643238" cy="364502"/>
          </a:xfrm>
          <a:prstGeom prst="rect">
            <a:avLst/>
          </a:prstGeom>
        </p:spPr>
      </p:pic>
      <p:pic>
        <p:nvPicPr>
          <p:cNvPr id="36" name="Picture 35">
            <a:extLst>
              <a:ext uri="{FF2B5EF4-FFF2-40B4-BE49-F238E27FC236}">
                <a16:creationId xmlns:a16="http://schemas.microsoft.com/office/drawing/2014/main" id="{7B7A2748-6E77-EE44-A90D-0C6BD210C0A2}"/>
              </a:ext>
            </a:extLst>
          </p:cNvPr>
          <p:cNvPicPr>
            <a:picLocks noChangeAspect="1"/>
          </p:cNvPicPr>
          <p:nvPr/>
        </p:nvPicPr>
        <p:blipFill>
          <a:blip r:embed="rId7"/>
          <a:srcRect/>
          <a:stretch/>
        </p:blipFill>
        <p:spPr>
          <a:xfrm>
            <a:off x="10178210" y="3443940"/>
            <a:ext cx="534653" cy="534653"/>
          </a:xfrm>
          <a:prstGeom prst="rect">
            <a:avLst/>
          </a:prstGeom>
        </p:spPr>
      </p:pic>
      <p:pic>
        <p:nvPicPr>
          <p:cNvPr id="38" name="Picture 37">
            <a:extLst>
              <a:ext uri="{FF2B5EF4-FFF2-40B4-BE49-F238E27FC236}">
                <a16:creationId xmlns:a16="http://schemas.microsoft.com/office/drawing/2014/main" id="{A4B2962E-BBCB-7944-B4CD-94D3ED6460AE}"/>
              </a:ext>
            </a:extLst>
          </p:cNvPr>
          <p:cNvPicPr>
            <a:picLocks noChangeAspect="1"/>
          </p:cNvPicPr>
          <p:nvPr/>
        </p:nvPicPr>
        <p:blipFill>
          <a:blip r:embed="rId8"/>
          <a:stretch>
            <a:fillRect/>
          </a:stretch>
        </p:blipFill>
        <p:spPr>
          <a:xfrm>
            <a:off x="10172455" y="1853428"/>
            <a:ext cx="525312" cy="503871"/>
          </a:xfrm>
          <a:prstGeom prst="rect">
            <a:avLst/>
          </a:prstGeom>
        </p:spPr>
      </p:pic>
      <p:pic>
        <p:nvPicPr>
          <p:cNvPr id="40" name="Picture 39">
            <a:extLst>
              <a:ext uri="{FF2B5EF4-FFF2-40B4-BE49-F238E27FC236}">
                <a16:creationId xmlns:a16="http://schemas.microsoft.com/office/drawing/2014/main" id="{AE20B1B4-CAFF-FA45-B200-8F2C7A35392C}"/>
              </a:ext>
            </a:extLst>
          </p:cNvPr>
          <p:cNvPicPr>
            <a:picLocks noChangeAspect="1"/>
          </p:cNvPicPr>
          <p:nvPr/>
        </p:nvPicPr>
        <p:blipFill>
          <a:blip r:embed="rId9"/>
          <a:stretch>
            <a:fillRect/>
          </a:stretch>
        </p:blipFill>
        <p:spPr>
          <a:xfrm>
            <a:off x="5898121" y="5483115"/>
            <a:ext cx="412738" cy="546878"/>
          </a:xfrm>
          <a:prstGeom prst="rect">
            <a:avLst/>
          </a:prstGeom>
        </p:spPr>
      </p:pic>
      <p:pic>
        <p:nvPicPr>
          <p:cNvPr id="42" name="Picture 41">
            <a:extLst>
              <a:ext uri="{FF2B5EF4-FFF2-40B4-BE49-F238E27FC236}">
                <a16:creationId xmlns:a16="http://schemas.microsoft.com/office/drawing/2014/main" id="{CC1A535F-7F2B-0F4C-AAD5-E0DE60543EA0}"/>
              </a:ext>
            </a:extLst>
          </p:cNvPr>
          <p:cNvPicPr>
            <a:picLocks noChangeAspect="1"/>
          </p:cNvPicPr>
          <p:nvPr/>
        </p:nvPicPr>
        <p:blipFill>
          <a:blip r:embed="rId10"/>
          <a:srcRect/>
          <a:stretch/>
        </p:blipFill>
        <p:spPr>
          <a:xfrm>
            <a:off x="7940768" y="1984713"/>
            <a:ext cx="749719" cy="749719"/>
          </a:xfrm>
          <a:prstGeom prst="rect">
            <a:avLst/>
          </a:prstGeom>
        </p:spPr>
      </p:pic>
      <p:pic>
        <p:nvPicPr>
          <p:cNvPr id="44" name="Picture 43">
            <a:extLst>
              <a:ext uri="{FF2B5EF4-FFF2-40B4-BE49-F238E27FC236}">
                <a16:creationId xmlns:a16="http://schemas.microsoft.com/office/drawing/2014/main" id="{C0AF8183-D003-114E-9BD2-5E76AF1360D6}"/>
              </a:ext>
            </a:extLst>
          </p:cNvPr>
          <p:cNvPicPr>
            <a:picLocks noChangeAspect="1"/>
          </p:cNvPicPr>
          <p:nvPr/>
        </p:nvPicPr>
        <p:blipFill>
          <a:blip r:embed="rId11"/>
          <a:srcRect/>
          <a:stretch/>
        </p:blipFill>
        <p:spPr>
          <a:xfrm>
            <a:off x="5663386" y="1984713"/>
            <a:ext cx="885084" cy="749718"/>
          </a:xfrm>
          <a:prstGeom prst="rect">
            <a:avLst/>
          </a:prstGeom>
        </p:spPr>
      </p:pic>
      <p:pic>
        <p:nvPicPr>
          <p:cNvPr id="46" name="Picture 45">
            <a:extLst>
              <a:ext uri="{FF2B5EF4-FFF2-40B4-BE49-F238E27FC236}">
                <a16:creationId xmlns:a16="http://schemas.microsoft.com/office/drawing/2014/main" id="{A0E0CB35-ECB7-974A-A7F2-98202B19F965}"/>
              </a:ext>
            </a:extLst>
          </p:cNvPr>
          <p:cNvPicPr>
            <a:picLocks noChangeAspect="1"/>
          </p:cNvPicPr>
          <p:nvPr/>
        </p:nvPicPr>
        <p:blipFill>
          <a:blip r:embed="rId12"/>
          <a:srcRect/>
          <a:stretch/>
        </p:blipFill>
        <p:spPr>
          <a:xfrm>
            <a:off x="3378114" y="1974301"/>
            <a:ext cx="978798" cy="760131"/>
          </a:xfrm>
          <a:prstGeom prst="rect">
            <a:avLst/>
          </a:prstGeom>
        </p:spPr>
      </p:pic>
      <p:pic>
        <p:nvPicPr>
          <p:cNvPr id="48" name="Picture 47">
            <a:extLst>
              <a:ext uri="{FF2B5EF4-FFF2-40B4-BE49-F238E27FC236}">
                <a16:creationId xmlns:a16="http://schemas.microsoft.com/office/drawing/2014/main" id="{AF5ADF5C-09B1-504A-A47A-BA3DCF65B800}"/>
              </a:ext>
            </a:extLst>
          </p:cNvPr>
          <p:cNvPicPr>
            <a:picLocks noChangeAspect="1"/>
          </p:cNvPicPr>
          <p:nvPr/>
        </p:nvPicPr>
        <p:blipFill>
          <a:blip r:embed="rId13"/>
          <a:srcRect/>
          <a:stretch/>
        </p:blipFill>
        <p:spPr>
          <a:xfrm>
            <a:off x="1322859" y="3903855"/>
            <a:ext cx="598806" cy="740342"/>
          </a:xfrm>
          <a:prstGeom prst="rect">
            <a:avLst/>
          </a:prstGeom>
        </p:spPr>
      </p:pic>
      <p:pic>
        <p:nvPicPr>
          <p:cNvPr id="50" name="Picture 49">
            <a:extLst>
              <a:ext uri="{FF2B5EF4-FFF2-40B4-BE49-F238E27FC236}">
                <a16:creationId xmlns:a16="http://schemas.microsoft.com/office/drawing/2014/main" id="{A59DBC19-1782-894F-A274-AE0A87E9E8BF}"/>
              </a:ext>
            </a:extLst>
          </p:cNvPr>
          <p:cNvPicPr>
            <a:picLocks noChangeAspect="1"/>
          </p:cNvPicPr>
          <p:nvPr/>
        </p:nvPicPr>
        <p:blipFill>
          <a:blip r:embed="rId14"/>
          <a:srcRect/>
          <a:stretch/>
        </p:blipFill>
        <p:spPr>
          <a:xfrm>
            <a:off x="1426289" y="2609615"/>
            <a:ext cx="391946" cy="598806"/>
          </a:xfrm>
          <a:prstGeom prst="rect">
            <a:avLst/>
          </a:prstGeom>
        </p:spPr>
      </p:pic>
      <p:pic>
        <p:nvPicPr>
          <p:cNvPr id="37" name="Picture 36">
            <a:extLst>
              <a:ext uri="{FF2B5EF4-FFF2-40B4-BE49-F238E27FC236}">
                <a16:creationId xmlns:a16="http://schemas.microsoft.com/office/drawing/2014/main" id="{32EBDD8B-5DBB-294F-8CD4-0C0961627661}"/>
              </a:ext>
            </a:extLst>
          </p:cNvPr>
          <p:cNvPicPr>
            <a:picLocks noChangeAspect="1"/>
          </p:cNvPicPr>
          <p:nvPr/>
        </p:nvPicPr>
        <p:blipFill>
          <a:blip r:embed="rId15"/>
          <a:srcRect/>
          <a:stretch/>
        </p:blipFill>
        <p:spPr>
          <a:xfrm>
            <a:off x="10124355" y="2696020"/>
            <a:ext cx="643239" cy="471708"/>
          </a:xfrm>
          <a:prstGeom prst="rect">
            <a:avLst/>
          </a:prstGeom>
        </p:spPr>
      </p:pic>
      <p:sp>
        <p:nvSpPr>
          <p:cNvPr id="39" name="TextBox 38">
            <a:extLst>
              <a:ext uri="{FF2B5EF4-FFF2-40B4-BE49-F238E27FC236}">
                <a16:creationId xmlns:a16="http://schemas.microsoft.com/office/drawing/2014/main" id="{131E2E1A-5F88-45DC-B792-6CFFD6834A89}"/>
              </a:ext>
            </a:extLst>
          </p:cNvPr>
          <p:cNvSpPr txBox="1"/>
          <p:nvPr/>
        </p:nvSpPr>
        <p:spPr>
          <a:xfrm>
            <a:off x="9549810" y="4374970"/>
            <a:ext cx="1762812"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Environments</a:t>
            </a:r>
          </a:p>
        </p:txBody>
      </p:sp>
    </p:spTree>
    <p:extLst>
      <p:ext uri="{BB962C8B-B14F-4D97-AF65-F5344CB8AC3E}">
        <p14:creationId xmlns:p14="http://schemas.microsoft.com/office/powerpoint/2010/main" val="170821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173E7B5-2503-454B-922B-9788A0DCC289}"/>
              </a:ext>
            </a:extLst>
          </p:cNvPr>
          <p:cNvPicPr>
            <a:picLocks noChangeAspect="1"/>
          </p:cNvPicPr>
          <p:nvPr/>
        </p:nvPicPr>
        <p:blipFill>
          <a:blip r:embed="rId3"/>
          <a:stretch>
            <a:fillRect/>
          </a:stretch>
        </p:blipFill>
        <p:spPr>
          <a:xfrm>
            <a:off x="3639554" y="1958745"/>
            <a:ext cx="6990346" cy="2818995"/>
          </a:xfrm>
          <a:prstGeom prst="rect">
            <a:avLst/>
          </a:prstGeom>
        </p:spPr>
      </p:pic>
      <p:sp>
        <p:nvSpPr>
          <p:cNvPr id="2" name="Slide Number Placeholder 3">
            <a:extLst>
              <a:ext uri="{FF2B5EF4-FFF2-40B4-BE49-F238E27FC236}">
                <a16:creationId xmlns:a16="http://schemas.microsoft.com/office/drawing/2014/main" id="{BD0B72A7-AD8E-8047-8325-BCD538557AF5}"/>
              </a:ext>
            </a:extLst>
          </p:cNvPr>
          <p:cNvSpPr>
            <a:spLocks noGrp="1"/>
          </p:cNvSpPr>
          <p:nvPr>
            <p:ph type="sldNum" sz="quarter" idx="12"/>
          </p:nvPr>
        </p:nvSpPr>
        <p:spPr/>
        <p:txBody>
          <a:bodyPr/>
          <a:lstStyle>
            <a:lvl1pPr>
              <a:defRPr b="0" i="0">
                <a:latin typeface="Roboto Th" pitchFamily="2" charset="0"/>
                <a:ea typeface="Roboto Th"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C4DAF8E-FDD9-D749-9BB5-653BA8DA8860}" type="slidenum">
              <a:rPr kumimoji="0" lang="en-US" sz="800" b="0" i="0" u="none" strike="noStrike" kern="1200" cap="none" spc="0" normalizeH="0" baseline="0" noProof="0" smtClean="0">
                <a:ln>
                  <a:noFill/>
                </a:ln>
                <a:solidFill>
                  <a:srgbClr val="6E8897"/>
                </a:solidFill>
                <a:effectLst/>
                <a:uLnTx/>
                <a:uFillTx/>
                <a:latin typeface="Roboto Th" pitchFamily="2" charset="0"/>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6E8897"/>
              </a:solidFill>
              <a:effectLst/>
              <a:uLnTx/>
              <a:uFillTx/>
              <a:latin typeface="Roboto Th" pitchFamily="2" charset="0"/>
              <a:cs typeface="+mn-cs"/>
            </a:endParaRPr>
          </a:p>
        </p:txBody>
      </p:sp>
      <p:sp>
        <p:nvSpPr>
          <p:cNvPr id="3" name="Title 2">
            <a:extLst>
              <a:ext uri="{FF2B5EF4-FFF2-40B4-BE49-F238E27FC236}">
                <a16:creationId xmlns:a16="http://schemas.microsoft.com/office/drawing/2014/main" id="{1FE44715-7D49-334A-8B7B-F474AA208FDE}"/>
              </a:ext>
            </a:extLst>
          </p:cNvPr>
          <p:cNvSpPr>
            <a:spLocks noGrp="1"/>
          </p:cNvSpPr>
          <p:nvPr>
            <p:ph type="title"/>
          </p:nvPr>
        </p:nvSpPr>
        <p:spPr>
          <a:xfrm>
            <a:off x="356356" y="281337"/>
            <a:ext cx="10961316" cy="609398"/>
          </a:xfrm>
        </p:spPr>
        <p:txBody>
          <a:bodyPr/>
          <a:lstStyle/>
          <a:p>
            <a:r>
              <a:rPr lang="en-US">
                <a:latin typeface="Roboto Thin" panose="02000000000000000000" pitchFamily="2" charset="0"/>
                <a:ea typeface="Roboto Thin" panose="02000000000000000000" pitchFamily="2" charset="0"/>
              </a:rPr>
              <a:t>Your </a:t>
            </a:r>
            <a:r>
              <a:rPr lang="en-US" sz="4200">
                <a:latin typeface="Roboto Thin" panose="02000000000000000000" pitchFamily="2" charset="0"/>
                <a:ea typeface="Roboto Thin" panose="02000000000000000000" pitchFamily="2" charset="0"/>
              </a:rPr>
              <a:t>Environment</a:t>
            </a:r>
            <a:r>
              <a:rPr lang="en-US">
                <a:latin typeface="Roboto Thin" panose="02000000000000000000" pitchFamily="2" charset="0"/>
                <a:ea typeface="Roboto Thin" panose="02000000000000000000" pitchFamily="2" charset="0"/>
              </a:rPr>
              <a:t> Evolves, Attack Paths Don’t</a:t>
            </a:r>
          </a:p>
        </p:txBody>
      </p:sp>
      <p:sp>
        <p:nvSpPr>
          <p:cNvPr id="7" name="TextBox 6">
            <a:extLst>
              <a:ext uri="{FF2B5EF4-FFF2-40B4-BE49-F238E27FC236}">
                <a16:creationId xmlns:a16="http://schemas.microsoft.com/office/drawing/2014/main" id="{E92D4343-92F1-8145-A4D7-2DFBFB4D07A1}"/>
              </a:ext>
            </a:extLst>
          </p:cNvPr>
          <p:cNvSpPr txBox="1"/>
          <p:nvPr/>
        </p:nvSpPr>
        <p:spPr>
          <a:xfrm>
            <a:off x="2194912" y="3072914"/>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Internal Threats</a:t>
            </a:r>
          </a:p>
        </p:txBody>
      </p:sp>
      <p:sp>
        <p:nvSpPr>
          <p:cNvPr id="8" name="TextBox 7">
            <a:extLst>
              <a:ext uri="{FF2B5EF4-FFF2-40B4-BE49-F238E27FC236}">
                <a16:creationId xmlns:a16="http://schemas.microsoft.com/office/drawing/2014/main" id="{B008B8EE-E17D-E748-91F6-A8DC2DA23952}"/>
              </a:ext>
            </a:extLst>
          </p:cNvPr>
          <p:cNvSpPr txBox="1"/>
          <p:nvPr/>
        </p:nvSpPr>
        <p:spPr>
          <a:xfrm>
            <a:off x="2194912" y="4453193"/>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External Threats</a:t>
            </a:r>
          </a:p>
        </p:txBody>
      </p:sp>
      <p:sp>
        <p:nvSpPr>
          <p:cNvPr id="9" name="TextBox 8">
            <a:extLst>
              <a:ext uri="{FF2B5EF4-FFF2-40B4-BE49-F238E27FC236}">
                <a16:creationId xmlns:a16="http://schemas.microsoft.com/office/drawing/2014/main" id="{B672503C-E5E2-7F41-B0A7-57A98A80AC2B}"/>
              </a:ext>
            </a:extLst>
          </p:cNvPr>
          <p:cNvSpPr txBox="1"/>
          <p:nvPr/>
        </p:nvSpPr>
        <p:spPr>
          <a:xfrm>
            <a:off x="5822362" y="2967397"/>
            <a:ext cx="1410664" cy="134652"/>
          </a:xfrm>
          <a:prstGeom prst="rect">
            <a:avLst/>
          </a:prstGeom>
          <a:noFill/>
        </p:spPr>
        <p:txBody>
          <a:bodyPr wrap="square" lIns="0" tIns="0" rIns="0" bIns="0">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Move Laterally</a:t>
            </a:r>
          </a:p>
        </p:txBody>
      </p:sp>
      <p:sp>
        <p:nvSpPr>
          <p:cNvPr id="10" name="TextBox 9">
            <a:extLst>
              <a:ext uri="{FF2B5EF4-FFF2-40B4-BE49-F238E27FC236}">
                <a16:creationId xmlns:a16="http://schemas.microsoft.com/office/drawing/2014/main" id="{C491C0A5-8AAE-5A4E-A173-4711C18AA020}"/>
              </a:ext>
            </a:extLst>
          </p:cNvPr>
          <p:cNvSpPr txBox="1"/>
          <p:nvPr/>
        </p:nvSpPr>
        <p:spPr>
          <a:xfrm>
            <a:off x="7704174" y="2946615"/>
            <a:ext cx="1410664" cy="307777"/>
          </a:xfrm>
          <a:prstGeom prst="rect">
            <a:avLst/>
          </a:prstGeom>
          <a:noFill/>
        </p:spPr>
        <p:txBody>
          <a:bodyPr wrap="square" lIns="0" tIns="0" rIns="0" bIns="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Perform</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Reconnaissance</a:t>
            </a:r>
          </a:p>
        </p:txBody>
      </p:sp>
      <p:sp>
        <p:nvSpPr>
          <p:cNvPr id="12" name="TextBox 11">
            <a:extLst>
              <a:ext uri="{FF2B5EF4-FFF2-40B4-BE49-F238E27FC236}">
                <a16:creationId xmlns:a16="http://schemas.microsoft.com/office/drawing/2014/main" id="{4DA677DC-6B08-8D47-8DA7-8B3746924526}"/>
              </a:ext>
            </a:extLst>
          </p:cNvPr>
          <p:cNvSpPr txBox="1"/>
          <p:nvPr/>
        </p:nvSpPr>
        <p:spPr>
          <a:xfrm>
            <a:off x="8952551" y="4238271"/>
            <a:ext cx="1410664" cy="134652"/>
          </a:xfrm>
          <a:prstGeom prst="rect">
            <a:avLst/>
          </a:prstGeom>
          <a:noFill/>
        </p:spPr>
        <p:txBody>
          <a:bodyPr wrap="square" lIns="0" tIns="0" rIns="0" bIns="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Exfiltrate Data</a:t>
            </a:r>
          </a:p>
        </p:txBody>
      </p:sp>
      <p:sp>
        <p:nvSpPr>
          <p:cNvPr id="13" name="TextBox 12">
            <a:extLst>
              <a:ext uri="{FF2B5EF4-FFF2-40B4-BE49-F238E27FC236}">
                <a16:creationId xmlns:a16="http://schemas.microsoft.com/office/drawing/2014/main" id="{2AD02572-EC3E-4345-8DF9-A49C2ACAD80A}"/>
              </a:ext>
            </a:extLst>
          </p:cNvPr>
          <p:cNvSpPr txBox="1"/>
          <p:nvPr/>
        </p:nvSpPr>
        <p:spPr>
          <a:xfrm>
            <a:off x="10484318" y="4238271"/>
            <a:ext cx="1410664" cy="134652"/>
          </a:xfrm>
          <a:prstGeom prst="rect">
            <a:avLst/>
          </a:prstGeom>
          <a:noFill/>
        </p:spPr>
        <p:txBody>
          <a:bodyPr wrap="square" lIns="0" tIns="0" rIns="0" bIns="0" anchor="ctr">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Arial" panose="020B0604020202020204" pitchFamily="34" charset="0"/>
              </a:rPr>
              <a:t>Disrupt Business</a:t>
            </a:r>
          </a:p>
        </p:txBody>
      </p:sp>
      <p:sp>
        <p:nvSpPr>
          <p:cNvPr id="14" name="TextBox 13">
            <a:extLst>
              <a:ext uri="{FF2B5EF4-FFF2-40B4-BE49-F238E27FC236}">
                <a16:creationId xmlns:a16="http://schemas.microsoft.com/office/drawing/2014/main" id="{FA785188-9479-0944-9F03-FC1B8F946542}"/>
              </a:ext>
            </a:extLst>
          </p:cNvPr>
          <p:cNvSpPr txBox="1"/>
          <p:nvPr/>
        </p:nvSpPr>
        <p:spPr>
          <a:xfrm>
            <a:off x="4764488" y="3676980"/>
            <a:ext cx="1410664" cy="307777"/>
          </a:xfrm>
          <a:prstGeom prst="rect">
            <a:avLst/>
          </a:prstGeom>
          <a:noFill/>
        </p:spPr>
        <p:txBody>
          <a:bodyPr wrap="square" lIns="0" tIns="0" rIns="0" bIns="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rPr>
              <a:t>Escalate </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rPr>
              <a:t>Privileges</a:t>
            </a:r>
          </a:p>
        </p:txBody>
      </p:sp>
      <p:pic>
        <p:nvPicPr>
          <p:cNvPr id="20" name="Picture 19">
            <a:extLst>
              <a:ext uri="{FF2B5EF4-FFF2-40B4-BE49-F238E27FC236}">
                <a16:creationId xmlns:a16="http://schemas.microsoft.com/office/drawing/2014/main" id="{2A962092-EE6E-534E-9702-896300CC2BE9}"/>
              </a:ext>
            </a:extLst>
          </p:cNvPr>
          <p:cNvPicPr>
            <a:picLocks noChangeAspect="1"/>
          </p:cNvPicPr>
          <p:nvPr/>
        </p:nvPicPr>
        <p:blipFill>
          <a:blip r:embed="rId4"/>
          <a:stretch>
            <a:fillRect/>
          </a:stretch>
        </p:blipFill>
        <p:spPr>
          <a:xfrm>
            <a:off x="10827066" y="3433972"/>
            <a:ext cx="715516" cy="667170"/>
          </a:xfrm>
          <a:prstGeom prst="rect">
            <a:avLst/>
          </a:prstGeom>
        </p:spPr>
      </p:pic>
      <p:pic>
        <p:nvPicPr>
          <p:cNvPr id="21" name="Picture 20">
            <a:extLst>
              <a:ext uri="{FF2B5EF4-FFF2-40B4-BE49-F238E27FC236}">
                <a16:creationId xmlns:a16="http://schemas.microsoft.com/office/drawing/2014/main" id="{3D641B0C-6D0A-654A-AF2C-809D2FCA9EB1}"/>
              </a:ext>
            </a:extLst>
          </p:cNvPr>
          <p:cNvPicPr>
            <a:picLocks noChangeAspect="1"/>
          </p:cNvPicPr>
          <p:nvPr/>
        </p:nvPicPr>
        <p:blipFill>
          <a:blip r:embed="rId5"/>
          <a:stretch>
            <a:fillRect/>
          </a:stretch>
        </p:blipFill>
        <p:spPr>
          <a:xfrm>
            <a:off x="9395642" y="4520519"/>
            <a:ext cx="705847" cy="464119"/>
          </a:xfrm>
          <a:prstGeom prst="rect">
            <a:avLst/>
          </a:prstGeom>
        </p:spPr>
      </p:pic>
      <p:pic>
        <p:nvPicPr>
          <p:cNvPr id="22" name="Picture 21">
            <a:extLst>
              <a:ext uri="{FF2B5EF4-FFF2-40B4-BE49-F238E27FC236}">
                <a16:creationId xmlns:a16="http://schemas.microsoft.com/office/drawing/2014/main" id="{09B93D6A-462F-9B40-A868-C9F0BD1A3495}"/>
              </a:ext>
            </a:extLst>
          </p:cNvPr>
          <p:cNvPicPr>
            <a:picLocks noChangeAspect="1"/>
          </p:cNvPicPr>
          <p:nvPr/>
        </p:nvPicPr>
        <p:blipFill>
          <a:blip r:embed="rId6"/>
          <a:stretch>
            <a:fillRect/>
          </a:stretch>
        </p:blipFill>
        <p:spPr>
          <a:xfrm>
            <a:off x="7665272" y="2491980"/>
            <a:ext cx="580148" cy="299743"/>
          </a:xfrm>
          <a:prstGeom prst="rect">
            <a:avLst/>
          </a:prstGeom>
        </p:spPr>
      </p:pic>
      <p:pic>
        <p:nvPicPr>
          <p:cNvPr id="23" name="Picture 22">
            <a:extLst>
              <a:ext uri="{FF2B5EF4-FFF2-40B4-BE49-F238E27FC236}">
                <a16:creationId xmlns:a16="http://schemas.microsoft.com/office/drawing/2014/main" id="{30EFC08D-28A4-524F-B7B7-8CF2EF309125}"/>
              </a:ext>
            </a:extLst>
          </p:cNvPr>
          <p:cNvPicPr>
            <a:picLocks noChangeAspect="1"/>
          </p:cNvPicPr>
          <p:nvPr/>
        </p:nvPicPr>
        <p:blipFill>
          <a:blip r:embed="rId7"/>
          <a:stretch>
            <a:fillRect/>
          </a:stretch>
        </p:blipFill>
        <p:spPr>
          <a:xfrm>
            <a:off x="6264462" y="2504424"/>
            <a:ext cx="464118" cy="319081"/>
          </a:xfrm>
          <a:prstGeom prst="rect">
            <a:avLst/>
          </a:prstGeom>
        </p:spPr>
      </p:pic>
      <p:pic>
        <p:nvPicPr>
          <p:cNvPr id="25" name="Picture 24">
            <a:extLst>
              <a:ext uri="{FF2B5EF4-FFF2-40B4-BE49-F238E27FC236}">
                <a16:creationId xmlns:a16="http://schemas.microsoft.com/office/drawing/2014/main" id="{608FE5E3-2F4B-8847-B521-A0AEA517938F}"/>
              </a:ext>
            </a:extLst>
          </p:cNvPr>
          <p:cNvPicPr>
            <a:picLocks noChangeAspect="1"/>
          </p:cNvPicPr>
          <p:nvPr/>
        </p:nvPicPr>
        <p:blipFill>
          <a:blip r:embed="rId8"/>
          <a:stretch>
            <a:fillRect/>
          </a:stretch>
        </p:blipFill>
        <p:spPr>
          <a:xfrm>
            <a:off x="2397253" y="2340720"/>
            <a:ext cx="976583" cy="570479"/>
          </a:xfrm>
          <a:prstGeom prst="rect">
            <a:avLst/>
          </a:prstGeom>
        </p:spPr>
      </p:pic>
      <p:sp>
        <p:nvSpPr>
          <p:cNvPr id="4" name="Right Arrow 3">
            <a:extLst>
              <a:ext uri="{FF2B5EF4-FFF2-40B4-BE49-F238E27FC236}">
                <a16:creationId xmlns:a16="http://schemas.microsoft.com/office/drawing/2014/main" id="{286CC500-8611-4BE8-6BFC-BB33B1DFA453}"/>
              </a:ext>
            </a:extLst>
          </p:cNvPr>
          <p:cNvSpPr/>
          <p:nvPr/>
        </p:nvSpPr>
        <p:spPr>
          <a:xfrm>
            <a:off x="4487610" y="3341537"/>
            <a:ext cx="1373017" cy="902578"/>
          </a:xfrm>
          <a:prstGeom prst="rightArrow">
            <a:avLst>
              <a:gd name="adj1" fmla="val 50000"/>
              <a:gd name="adj2" fmla="val 51113"/>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A0624E7-8FAA-7C48-8D56-1D57C3045915}"/>
              </a:ext>
            </a:extLst>
          </p:cNvPr>
          <p:cNvSpPr txBox="1"/>
          <p:nvPr/>
        </p:nvSpPr>
        <p:spPr>
          <a:xfrm>
            <a:off x="4568824" y="3638938"/>
            <a:ext cx="974726" cy="307777"/>
          </a:xfrm>
          <a:prstGeom prst="rect">
            <a:avLst/>
          </a:prstGeom>
          <a:noFill/>
        </p:spPr>
        <p:txBody>
          <a:bodyPr wrap="square" lIns="0" tIns="0" rIns="0" bIns="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rPr>
              <a:t>Escalate</a:t>
            </a:r>
          </a:p>
          <a:p>
            <a:pPr marL="0" marR="0" lvl="0" indent="0" algn="ctr" defTabSz="914400" rtl="0" eaLnBrk="1" fontAlgn="auto" latinLnBrk="0" hangingPunct="1">
              <a:lnSpc>
                <a:spcPts val="12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Arial" panose="020B0604020202020204" pitchFamily="34" charset="0"/>
              </a:rPr>
              <a:t>Privileges</a:t>
            </a:r>
          </a:p>
        </p:txBody>
      </p:sp>
      <p:pic>
        <p:nvPicPr>
          <p:cNvPr id="11" name="Picture 10">
            <a:extLst>
              <a:ext uri="{FF2B5EF4-FFF2-40B4-BE49-F238E27FC236}">
                <a16:creationId xmlns:a16="http://schemas.microsoft.com/office/drawing/2014/main" id="{4647A673-0AFC-7D45-A7CC-4E5868A13712}"/>
              </a:ext>
            </a:extLst>
          </p:cNvPr>
          <p:cNvPicPr>
            <a:picLocks noChangeAspect="1"/>
          </p:cNvPicPr>
          <p:nvPr/>
        </p:nvPicPr>
        <p:blipFill>
          <a:blip r:embed="rId9"/>
          <a:stretch>
            <a:fillRect/>
          </a:stretch>
        </p:blipFill>
        <p:spPr>
          <a:xfrm>
            <a:off x="2358815" y="4710457"/>
            <a:ext cx="1015021" cy="928019"/>
          </a:xfrm>
          <a:prstGeom prst="rect">
            <a:avLst/>
          </a:prstGeom>
        </p:spPr>
      </p:pic>
      <p:grpSp>
        <p:nvGrpSpPr>
          <p:cNvPr id="15" name="Group 14">
            <a:extLst>
              <a:ext uri="{FF2B5EF4-FFF2-40B4-BE49-F238E27FC236}">
                <a16:creationId xmlns:a16="http://schemas.microsoft.com/office/drawing/2014/main" id="{D6D4B729-8136-4D9D-9BFE-FADAE6C844EE}"/>
              </a:ext>
            </a:extLst>
          </p:cNvPr>
          <p:cNvGrpSpPr/>
          <p:nvPr/>
        </p:nvGrpSpPr>
        <p:grpSpPr>
          <a:xfrm>
            <a:off x="-39754" y="3907024"/>
            <a:ext cx="2224098" cy="971063"/>
            <a:chOff x="-39754" y="3856851"/>
            <a:chExt cx="2224098" cy="971063"/>
          </a:xfrm>
        </p:grpSpPr>
        <p:pic>
          <p:nvPicPr>
            <p:cNvPr id="30" name="Picture 29">
              <a:extLst>
                <a:ext uri="{FF2B5EF4-FFF2-40B4-BE49-F238E27FC236}">
                  <a16:creationId xmlns:a16="http://schemas.microsoft.com/office/drawing/2014/main" id="{BFC60883-2280-417D-8011-B3603B30B8E1}"/>
                </a:ext>
              </a:extLst>
            </p:cNvPr>
            <p:cNvPicPr>
              <a:picLocks noChangeAspect="1"/>
            </p:cNvPicPr>
            <p:nvPr/>
          </p:nvPicPr>
          <p:blipFill>
            <a:blip r:embed="rId10"/>
            <a:stretch>
              <a:fillRect/>
            </a:stretch>
          </p:blipFill>
          <p:spPr>
            <a:xfrm>
              <a:off x="733690" y="3856851"/>
              <a:ext cx="677210" cy="658398"/>
            </a:xfrm>
            <a:prstGeom prst="rect">
              <a:avLst/>
            </a:prstGeom>
          </p:spPr>
        </p:pic>
        <p:sp>
          <p:nvSpPr>
            <p:cNvPr id="31" name="TextBox 30">
              <a:extLst>
                <a:ext uri="{FF2B5EF4-FFF2-40B4-BE49-F238E27FC236}">
                  <a16:creationId xmlns:a16="http://schemas.microsoft.com/office/drawing/2014/main" id="{0E86A282-52B1-4659-AB84-ABB6D76F1A11}"/>
                </a:ext>
              </a:extLst>
            </p:cNvPr>
            <p:cNvSpPr txBox="1"/>
            <p:nvPr/>
          </p:nvSpPr>
          <p:spPr>
            <a:xfrm>
              <a:off x="-39754" y="4550915"/>
              <a:ext cx="22240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Roboto" panose="02000000000000000000" pitchFamily="2" charset="0"/>
                </a:rPr>
                <a:t>Hybrid &amp; Multi-Cloud</a:t>
              </a:r>
            </a:p>
          </p:txBody>
        </p:sp>
      </p:grpSp>
      <p:grpSp>
        <p:nvGrpSpPr>
          <p:cNvPr id="6" name="Group 5">
            <a:extLst>
              <a:ext uri="{FF2B5EF4-FFF2-40B4-BE49-F238E27FC236}">
                <a16:creationId xmlns:a16="http://schemas.microsoft.com/office/drawing/2014/main" id="{3402BBA5-8A11-4915-A2EA-6C8878CEBFB1}"/>
              </a:ext>
            </a:extLst>
          </p:cNvPr>
          <p:cNvGrpSpPr/>
          <p:nvPr/>
        </p:nvGrpSpPr>
        <p:grpSpPr>
          <a:xfrm>
            <a:off x="779521" y="2787725"/>
            <a:ext cx="585548" cy="899429"/>
            <a:chOff x="779521" y="2746681"/>
            <a:chExt cx="585548" cy="899429"/>
          </a:xfrm>
        </p:grpSpPr>
        <p:sp>
          <p:nvSpPr>
            <p:cNvPr id="32" name="TextBox 31">
              <a:extLst>
                <a:ext uri="{FF2B5EF4-FFF2-40B4-BE49-F238E27FC236}">
                  <a16:creationId xmlns:a16="http://schemas.microsoft.com/office/drawing/2014/main" id="{D0B85878-3520-4DFA-BF36-8AF06CA7FE63}"/>
                </a:ext>
              </a:extLst>
            </p:cNvPr>
            <p:cNvSpPr txBox="1"/>
            <p:nvPr/>
          </p:nvSpPr>
          <p:spPr>
            <a:xfrm>
              <a:off x="779522" y="3369111"/>
              <a:ext cx="5855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Roboto" panose="02000000000000000000" pitchFamily="2" charset="0"/>
                </a:rPr>
                <a:t>OT</a:t>
              </a:r>
            </a:p>
          </p:txBody>
        </p:sp>
        <p:pic>
          <p:nvPicPr>
            <p:cNvPr id="33" name="Picture 32" descr="Icon&#10;&#10;Description automatically generated">
              <a:extLst>
                <a:ext uri="{FF2B5EF4-FFF2-40B4-BE49-F238E27FC236}">
                  <a16:creationId xmlns:a16="http://schemas.microsoft.com/office/drawing/2014/main" id="{93D757C7-42BF-43FE-A308-F5B0A070BD38}"/>
                </a:ext>
              </a:extLst>
            </p:cNvPr>
            <p:cNvPicPr>
              <a:picLocks noChangeAspect="1"/>
            </p:cNvPicPr>
            <p:nvPr/>
          </p:nvPicPr>
          <p:blipFill>
            <a:blip r:embed="rId11"/>
            <a:stretch>
              <a:fillRect/>
            </a:stretch>
          </p:blipFill>
          <p:spPr>
            <a:xfrm>
              <a:off x="779521" y="2746681"/>
              <a:ext cx="585548" cy="585548"/>
            </a:xfrm>
            <a:prstGeom prst="rect">
              <a:avLst/>
            </a:prstGeom>
          </p:spPr>
        </p:pic>
      </p:grpSp>
      <p:grpSp>
        <p:nvGrpSpPr>
          <p:cNvPr id="5" name="Group 4">
            <a:extLst>
              <a:ext uri="{FF2B5EF4-FFF2-40B4-BE49-F238E27FC236}">
                <a16:creationId xmlns:a16="http://schemas.microsoft.com/office/drawing/2014/main" id="{8E5D604E-4EC1-44D4-9C02-2356DE4A763B}"/>
              </a:ext>
            </a:extLst>
          </p:cNvPr>
          <p:cNvGrpSpPr/>
          <p:nvPr/>
        </p:nvGrpSpPr>
        <p:grpSpPr>
          <a:xfrm>
            <a:off x="309623" y="1669778"/>
            <a:ext cx="1525344" cy="898077"/>
            <a:chOff x="309623" y="1669778"/>
            <a:chExt cx="1525344" cy="898077"/>
          </a:xfrm>
        </p:grpSpPr>
        <p:sp>
          <p:nvSpPr>
            <p:cNvPr id="34" name="TextBox 33">
              <a:extLst>
                <a:ext uri="{FF2B5EF4-FFF2-40B4-BE49-F238E27FC236}">
                  <a16:creationId xmlns:a16="http://schemas.microsoft.com/office/drawing/2014/main" id="{99D834C2-81C3-4599-A127-2C1D2BEB5D06}"/>
                </a:ext>
              </a:extLst>
            </p:cNvPr>
            <p:cNvSpPr txBox="1"/>
            <p:nvPr/>
          </p:nvSpPr>
          <p:spPr>
            <a:xfrm>
              <a:off x="309623" y="2290856"/>
              <a:ext cx="15253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Roboto" panose="02000000000000000000" pitchFamily="2" charset="0"/>
                </a:rPr>
                <a:t>Data Centers</a:t>
              </a:r>
            </a:p>
          </p:txBody>
        </p:sp>
        <p:pic>
          <p:nvPicPr>
            <p:cNvPr id="35" name="Picture 34" descr="A picture containing text, plate, dishware&#10;&#10;Description automatically generated">
              <a:extLst>
                <a:ext uri="{FF2B5EF4-FFF2-40B4-BE49-F238E27FC236}">
                  <a16:creationId xmlns:a16="http://schemas.microsoft.com/office/drawing/2014/main" id="{E79F60A1-4A2E-4214-B3D7-5B278CD2D71B}"/>
                </a:ext>
              </a:extLst>
            </p:cNvPr>
            <p:cNvPicPr>
              <a:picLocks noChangeAspect="1"/>
            </p:cNvPicPr>
            <p:nvPr/>
          </p:nvPicPr>
          <p:blipFill>
            <a:blip r:embed="rId12"/>
            <a:stretch>
              <a:fillRect/>
            </a:stretch>
          </p:blipFill>
          <p:spPr>
            <a:xfrm>
              <a:off x="758187" y="1669778"/>
              <a:ext cx="628216" cy="605778"/>
            </a:xfrm>
            <a:prstGeom prst="rect">
              <a:avLst/>
            </a:prstGeom>
          </p:spPr>
        </p:pic>
      </p:grpSp>
      <p:grpSp>
        <p:nvGrpSpPr>
          <p:cNvPr id="17" name="Group 16">
            <a:extLst>
              <a:ext uri="{FF2B5EF4-FFF2-40B4-BE49-F238E27FC236}">
                <a16:creationId xmlns:a16="http://schemas.microsoft.com/office/drawing/2014/main" id="{82965F5F-E2EA-4D86-8F16-9F7B409A057D}"/>
              </a:ext>
            </a:extLst>
          </p:cNvPr>
          <p:cNvGrpSpPr/>
          <p:nvPr/>
        </p:nvGrpSpPr>
        <p:grpSpPr>
          <a:xfrm>
            <a:off x="675251" y="5097956"/>
            <a:ext cx="794088" cy="817918"/>
            <a:chOff x="675251" y="5097956"/>
            <a:chExt cx="794088" cy="817918"/>
          </a:xfrm>
        </p:grpSpPr>
        <p:sp>
          <p:nvSpPr>
            <p:cNvPr id="36" name="TextBox 35">
              <a:extLst>
                <a:ext uri="{FF2B5EF4-FFF2-40B4-BE49-F238E27FC236}">
                  <a16:creationId xmlns:a16="http://schemas.microsoft.com/office/drawing/2014/main" id="{9072EA5E-C9EC-47FC-AA9E-CD9CC3B59032}"/>
                </a:ext>
              </a:extLst>
            </p:cNvPr>
            <p:cNvSpPr txBox="1"/>
            <p:nvPr/>
          </p:nvSpPr>
          <p:spPr>
            <a:xfrm>
              <a:off x="675251" y="5638875"/>
              <a:ext cx="79408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3059"/>
                  </a:solidFill>
                  <a:effectLst/>
                  <a:uLnTx/>
                  <a:uFillTx/>
                  <a:latin typeface="Roboto" panose="02000000000000000000" pitchFamily="2" charset="0"/>
                  <a:ea typeface="Roboto" panose="02000000000000000000" pitchFamily="2" charset="0"/>
                  <a:cs typeface="Roboto" panose="02000000000000000000" pitchFamily="2" charset="0"/>
                </a:rPr>
                <a:t>SaaS</a:t>
              </a:r>
            </a:p>
          </p:txBody>
        </p:sp>
        <p:pic>
          <p:nvPicPr>
            <p:cNvPr id="37" name="Picture 36" descr="Icon&#10;&#10;Description automatically generated">
              <a:extLst>
                <a:ext uri="{FF2B5EF4-FFF2-40B4-BE49-F238E27FC236}">
                  <a16:creationId xmlns:a16="http://schemas.microsoft.com/office/drawing/2014/main" id="{DD071562-EEB9-4ABC-B12C-0AE75B5E91CB}"/>
                </a:ext>
              </a:extLst>
            </p:cNvPr>
            <p:cNvPicPr>
              <a:picLocks noChangeAspect="1"/>
            </p:cNvPicPr>
            <p:nvPr/>
          </p:nvPicPr>
          <p:blipFill>
            <a:blip r:embed="rId13"/>
            <a:stretch>
              <a:fillRect/>
            </a:stretch>
          </p:blipFill>
          <p:spPr>
            <a:xfrm>
              <a:off x="750717" y="5097956"/>
              <a:ext cx="643156" cy="547876"/>
            </a:xfrm>
            <a:prstGeom prst="rect">
              <a:avLst/>
            </a:prstGeom>
          </p:spPr>
        </p:pic>
      </p:grpSp>
    </p:spTree>
    <p:extLst>
      <p:ext uri="{BB962C8B-B14F-4D97-AF65-F5344CB8AC3E}">
        <p14:creationId xmlns:p14="http://schemas.microsoft.com/office/powerpoint/2010/main" val="370801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a:extLst>
              <a:ext uri="{FF2B5EF4-FFF2-40B4-BE49-F238E27FC236}">
                <a16:creationId xmlns:a16="http://schemas.microsoft.com/office/drawing/2014/main" id="{FB9171A1-37CB-4FEB-9AF0-89AE1752E05C}"/>
              </a:ext>
            </a:extLst>
          </p:cNvPr>
          <p:cNvGrpSpPr/>
          <p:nvPr/>
        </p:nvGrpSpPr>
        <p:grpSpPr>
          <a:xfrm>
            <a:off x="9974631" y="503774"/>
            <a:ext cx="1607868" cy="5931496"/>
            <a:chOff x="10158766" y="549954"/>
            <a:chExt cx="1607868" cy="5931496"/>
          </a:xfrm>
        </p:grpSpPr>
        <p:sp>
          <p:nvSpPr>
            <p:cNvPr id="116" name="Rounded Rectangle 138">
              <a:extLst>
                <a:ext uri="{FF2B5EF4-FFF2-40B4-BE49-F238E27FC236}">
                  <a16:creationId xmlns:a16="http://schemas.microsoft.com/office/drawing/2014/main" id="{033F1461-A7ED-4411-8508-D196087588E2}"/>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1AA399A6-570D-422A-B5C4-D62BB3B35DB0}"/>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18" name="TextBox 117">
              <a:extLst>
                <a:ext uri="{FF2B5EF4-FFF2-40B4-BE49-F238E27FC236}">
                  <a16:creationId xmlns:a16="http://schemas.microsoft.com/office/drawing/2014/main" id="{0F662709-52FC-474C-9AAF-C91322E9EE33}"/>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19" name="Group 118">
              <a:extLst>
                <a:ext uri="{FF2B5EF4-FFF2-40B4-BE49-F238E27FC236}">
                  <a16:creationId xmlns:a16="http://schemas.microsoft.com/office/drawing/2014/main" id="{BBD83C65-E8F7-4EE9-80A5-6F1F9DF74817}"/>
                </a:ext>
              </a:extLst>
            </p:cNvPr>
            <p:cNvGrpSpPr/>
            <p:nvPr/>
          </p:nvGrpSpPr>
          <p:grpSpPr>
            <a:xfrm>
              <a:off x="10533737" y="1046866"/>
              <a:ext cx="857927" cy="771138"/>
              <a:chOff x="10533737" y="922458"/>
              <a:chExt cx="857927" cy="771138"/>
            </a:xfrm>
          </p:grpSpPr>
          <p:pic>
            <p:nvPicPr>
              <p:cNvPr id="138" name="Picture 137" descr="Icon&#10;&#10;Description automatically generated">
                <a:extLst>
                  <a:ext uri="{FF2B5EF4-FFF2-40B4-BE49-F238E27FC236}">
                    <a16:creationId xmlns:a16="http://schemas.microsoft.com/office/drawing/2014/main" id="{DC24462D-C2C4-4CAE-A02C-DEA1DC119D5A}"/>
                  </a:ext>
                </a:extLst>
              </p:cNvPr>
              <p:cNvPicPr>
                <a:picLocks noChangeAspect="1"/>
              </p:cNvPicPr>
              <p:nvPr/>
            </p:nvPicPr>
            <p:blipFill>
              <a:blip r:embed="rId3"/>
              <a:stretch>
                <a:fillRect/>
              </a:stretch>
            </p:blipFill>
            <p:spPr>
              <a:xfrm>
                <a:off x="10715567" y="922458"/>
                <a:ext cx="494267" cy="361195"/>
              </a:xfrm>
              <a:prstGeom prst="rect">
                <a:avLst/>
              </a:prstGeom>
            </p:spPr>
          </p:pic>
          <p:sp>
            <p:nvSpPr>
              <p:cNvPr id="139" name="TextBox 138">
                <a:extLst>
                  <a:ext uri="{FF2B5EF4-FFF2-40B4-BE49-F238E27FC236}">
                    <a16:creationId xmlns:a16="http://schemas.microsoft.com/office/drawing/2014/main" id="{CAE19421-2D94-48E9-8044-3920546C1664}"/>
                  </a:ext>
                </a:extLst>
              </p:cNvPr>
              <p:cNvSpPr txBox="1"/>
              <p:nvPr/>
            </p:nvSpPr>
            <p:spPr>
              <a:xfrm>
                <a:off x="10533737" y="1293486"/>
                <a:ext cx="857927"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&amp; Services</a:t>
                </a:r>
              </a:p>
            </p:txBody>
          </p:sp>
        </p:grpSp>
        <p:grpSp>
          <p:nvGrpSpPr>
            <p:cNvPr id="120" name="Group 119">
              <a:extLst>
                <a:ext uri="{FF2B5EF4-FFF2-40B4-BE49-F238E27FC236}">
                  <a16:creationId xmlns:a16="http://schemas.microsoft.com/office/drawing/2014/main" id="{9A3E2309-866E-4537-9488-1912041C8878}"/>
                </a:ext>
              </a:extLst>
            </p:cNvPr>
            <p:cNvGrpSpPr/>
            <p:nvPr/>
          </p:nvGrpSpPr>
          <p:grpSpPr>
            <a:xfrm>
              <a:off x="10304507" y="5090192"/>
              <a:ext cx="1316386" cy="639174"/>
              <a:chOff x="10304511" y="5182871"/>
              <a:chExt cx="1316386" cy="639174"/>
            </a:xfrm>
          </p:grpSpPr>
          <p:pic>
            <p:nvPicPr>
              <p:cNvPr id="136" name="Picture 135">
                <a:extLst>
                  <a:ext uri="{FF2B5EF4-FFF2-40B4-BE49-F238E27FC236}">
                    <a16:creationId xmlns:a16="http://schemas.microsoft.com/office/drawing/2014/main" id="{C1E6B4AD-392E-45DC-883D-F6AFE1AA34AB}"/>
                  </a:ext>
                </a:extLst>
              </p:cNvPr>
              <p:cNvPicPr>
                <a:picLocks noChangeAspect="1"/>
              </p:cNvPicPr>
              <p:nvPr/>
            </p:nvPicPr>
            <p:blipFill>
              <a:blip r:embed="rId4"/>
              <a:stretch>
                <a:fillRect/>
              </a:stretch>
            </p:blipFill>
            <p:spPr>
              <a:xfrm>
                <a:off x="10762289" y="5182871"/>
                <a:ext cx="400822" cy="389687"/>
              </a:xfrm>
              <a:prstGeom prst="rect">
                <a:avLst/>
              </a:prstGeom>
            </p:spPr>
          </p:pic>
          <p:sp>
            <p:nvSpPr>
              <p:cNvPr id="137" name="TextBox 136">
                <a:extLst>
                  <a:ext uri="{FF2B5EF4-FFF2-40B4-BE49-F238E27FC236}">
                    <a16:creationId xmlns:a16="http://schemas.microsoft.com/office/drawing/2014/main" id="{0DF649EA-6DBB-402E-B0C9-7AC6817C4D80}"/>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21" name="Group 120">
              <a:extLst>
                <a:ext uri="{FF2B5EF4-FFF2-40B4-BE49-F238E27FC236}">
                  <a16:creationId xmlns:a16="http://schemas.microsoft.com/office/drawing/2014/main" id="{DADC1C9A-603A-4EDF-A99F-D133A960CB55}"/>
                </a:ext>
              </a:extLst>
            </p:cNvPr>
            <p:cNvGrpSpPr/>
            <p:nvPr/>
          </p:nvGrpSpPr>
          <p:grpSpPr>
            <a:xfrm>
              <a:off x="10437556" y="1909848"/>
              <a:ext cx="1050288" cy="812668"/>
              <a:chOff x="10437558" y="1931128"/>
              <a:chExt cx="1050288" cy="812668"/>
            </a:xfrm>
          </p:grpSpPr>
          <p:pic>
            <p:nvPicPr>
              <p:cNvPr id="134" name="Picture 133">
                <a:extLst>
                  <a:ext uri="{FF2B5EF4-FFF2-40B4-BE49-F238E27FC236}">
                    <a16:creationId xmlns:a16="http://schemas.microsoft.com/office/drawing/2014/main" id="{4B4AA11D-EA9E-41B9-91F6-7CF8B04FB525}"/>
                  </a:ext>
                </a:extLst>
              </p:cNvPr>
              <p:cNvPicPr>
                <a:picLocks noChangeAspect="1"/>
              </p:cNvPicPr>
              <p:nvPr/>
            </p:nvPicPr>
            <p:blipFill>
              <a:blip r:embed="rId5"/>
              <a:srcRect/>
              <a:stretch/>
            </p:blipFill>
            <p:spPr>
              <a:xfrm>
                <a:off x="10747570" y="1931128"/>
                <a:ext cx="430264" cy="392849"/>
              </a:xfrm>
              <a:prstGeom prst="rect">
                <a:avLst/>
              </a:prstGeom>
            </p:spPr>
          </p:pic>
          <p:sp>
            <p:nvSpPr>
              <p:cNvPr id="135" name="TextBox 134">
                <a:extLst>
                  <a:ext uri="{FF2B5EF4-FFF2-40B4-BE49-F238E27FC236}">
                    <a16:creationId xmlns:a16="http://schemas.microsoft.com/office/drawing/2014/main" id="{738386AA-E6A8-4142-8C5C-AC365451E0A1}"/>
                  </a:ext>
                </a:extLst>
              </p:cNvPr>
              <p:cNvSpPr txBox="1"/>
              <p:nvPr/>
            </p:nvSpPr>
            <p:spPr>
              <a:xfrm>
                <a:off x="10437558" y="2343686"/>
                <a:ext cx="10502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Infrastructure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Endpoints</a:t>
                </a:r>
              </a:p>
            </p:txBody>
          </p:sp>
        </p:grpSp>
        <p:grpSp>
          <p:nvGrpSpPr>
            <p:cNvPr id="122" name="Group 121">
              <a:extLst>
                <a:ext uri="{FF2B5EF4-FFF2-40B4-BE49-F238E27FC236}">
                  <a16:creationId xmlns:a16="http://schemas.microsoft.com/office/drawing/2014/main" id="{B1FF1CFB-8FEC-4BB7-BAFA-CD99B812894A}"/>
                </a:ext>
              </a:extLst>
            </p:cNvPr>
            <p:cNvGrpSpPr/>
            <p:nvPr/>
          </p:nvGrpSpPr>
          <p:grpSpPr>
            <a:xfrm>
              <a:off x="10741325" y="2851430"/>
              <a:ext cx="442750" cy="570899"/>
              <a:chOff x="10741325" y="3044224"/>
              <a:chExt cx="442750" cy="570899"/>
            </a:xfrm>
          </p:grpSpPr>
          <p:sp>
            <p:nvSpPr>
              <p:cNvPr id="132" name="TextBox 131">
                <a:extLst>
                  <a:ext uri="{FF2B5EF4-FFF2-40B4-BE49-F238E27FC236}">
                    <a16:creationId xmlns:a16="http://schemas.microsoft.com/office/drawing/2014/main" id="{6ED78EAB-9BD0-497C-9937-DF69243765A4}"/>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33" name="Picture 132">
                <a:extLst>
                  <a:ext uri="{FF2B5EF4-FFF2-40B4-BE49-F238E27FC236}">
                    <a16:creationId xmlns:a16="http://schemas.microsoft.com/office/drawing/2014/main" id="{A25A6B66-9224-42DB-99FF-F0339BB6AB3A}"/>
                  </a:ext>
                </a:extLst>
              </p:cNvPr>
              <p:cNvPicPr>
                <a:picLocks noChangeAspect="1"/>
              </p:cNvPicPr>
              <p:nvPr/>
            </p:nvPicPr>
            <p:blipFill>
              <a:blip r:embed="rId6"/>
              <a:stretch>
                <a:fillRect/>
              </a:stretch>
            </p:blipFill>
            <p:spPr>
              <a:xfrm>
                <a:off x="10810769" y="3044224"/>
                <a:ext cx="303862" cy="335297"/>
              </a:xfrm>
              <a:prstGeom prst="rect">
                <a:avLst/>
              </a:prstGeom>
            </p:spPr>
          </p:pic>
        </p:grpSp>
        <p:grpSp>
          <p:nvGrpSpPr>
            <p:cNvPr id="123" name="Group 122">
              <a:extLst>
                <a:ext uri="{FF2B5EF4-FFF2-40B4-BE49-F238E27FC236}">
                  <a16:creationId xmlns:a16="http://schemas.microsoft.com/office/drawing/2014/main" id="{F56CD8A3-EB14-4D25-B195-D43699DC3D5D}"/>
                </a:ext>
              </a:extLst>
            </p:cNvPr>
            <p:cNvGrpSpPr/>
            <p:nvPr/>
          </p:nvGrpSpPr>
          <p:grpSpPr>
            <a:xfrm>
              <a:off x="10789415" y="4413129"/>
              <a:ext cx="346570" cy="617948"/>
              <a:chOff x="10784494" y="4564962"/>
              <a:chExt cx="346570" cy="617948"/>
            </a:xfrm>
          </p:grpSpPr>
          <p:sp>
            <p:nvSpPr>
              <p:cNvPr id="130" name="TextBox 129">
                <a:extLst>
                  <a:ext uri="{FF2B5EF4-FFF2-40B4-BE49-F238E27FC236}">
                    <a16:creationId xmlns:a16="http://schemas.microsoft.com/office/drawing/2014/main" id="{42FD0C7A-A529-4CE9-BE6A-F8D5E6FC009F}"/>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31" name="Picture 130" descr="Icon&#10;&#10;Description automatically generated">
                <a:extLst>
                  <a:ext uri="{FF2B5EF4-FFF2-40B4-BE49-F238E27FC236}">
                    <a16:creationId xmlns:a16="http://schemas.microsoft.com/office/drawing/2014/main" id="{5AA5AB69-6F8C-43D6-A974-0DFB2F3858EF}"/>
                  </a:ext>
                </a:extLst>
              </p:cNvPr>
              <p:cNvPicPr>
                <a:picLocks noChangeAspect="1"/>
              </p:cNvPicPr>
              <p:nvPr/>
            </p:nvPicPr>
            <p:blipFill>
              <a:blip r:embed="rId7"/>
              <a:stretch>
                <a:fillRect/>
              </a:stretch>
            </p:blipFill>
            <p:spPr>
              <a:xfrm>
                <a:off x="10784494" y="4564962"/>
                <a:ext cx="346570" cy="346570"/>
              </a:xfrm>
              <a:prstGeom prst="rect">
                <a:avLst/>
              </a:prstGeom>
            </p:spPr>
          </p:pic>
        </p:grpSp>
        <p:grpSp>
          <p:nvGrpSpPr>
            <p:cNvPr id="124" name="Group 123">
              <a:extLst>
                <a:ext uri="{FF2B5EF4-FFF2-40B4-BE49-F238E27FC236}">
                  <a16:creationId xmlns:a16="http://schemas.microsoft.com/office/drawing/2014/main" id="{747E8942-5056-46DE-9E4B-9DF63CA10C20}"/>
                </a:ext>
              </a:extLst>
            </p:cNvPr>
            <p:cNvGrpSpPr/>
            <p:nvPr/>
          </p:nvGrpSpPr>
          <p:grpSpPr>
            <a:xfrm>
              <a:off x="10511294" y="3730639"/>
              <a:ext cx="902812" cy="623375"/>
              <a:chOff x="10511299" y="3961231"/>
              <a:chExt cx="902812" cy="623375"/>
            </a:xfrm>
          </p:grpSpPr>
          <p:sp>
            <p:nvSpPr>
              <p:cNvPr id="128" name="TextBox 127">
                <a:extLst>
                  <a:ext uri="{FF2B5EF4-FFF2-40B4-BE49-F238E27FC236}">
                    <a16:creationId xmlns:a16="http://schemas.microsoft.com/office/drawing/2014/main" id="{7661B8C5-F68F-44B1-B3A9-DC4785EDEC76}"/>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29" name="Picture 128" descr="A picture containing text, plate, dishware&#10;&#10;Description automatically generated">
                <a:extLst>
                  <a:ext uri="{FF2B5EF4-FFF2-40B4-BE49-F238E27FC236}">
                    <a16:creationId xmlns:a16="http://schemas.microsoft.com/office/drawing/2014/main" id="{A7103554-5A95-491F-92F3-5E26A45A5954}"/>
                  </a:ext>
                </a:extLst>
              </p:cNvPr>
              <p:cNvPicPr>
                <a:picLocks noChangeAspect="1"/>
              </p:cNvPicPr>
              <p:nvPr/>
            </p:nvPicPr>
            <p:blipFill>
              <a:blip r:embed="rId8"/>
              <a:stretch>
                <a:fillRect/>
              </a:stretch>
            </p:blipFill>
            <p:spPr>
              <a:xfrm>
                <a:off x="10776794" y="3961231"/>
                <a:ext cx="371823" cy="358543"/>
              </a:xfrm>
              <a:prstGeom prst="rect">
                <a:avLst/>
              </a:prstGeom>
            </p:spPr>
          </p:pic>
        </p:grpSp>
        <p:grpSp>
          <p:nvGrpSpPr>
            <p:cNvPr id="125" name="Group 124">
              <a:extLst>
                <a:ext uri="{FF2B5EF4-FFF2-40B4-BE49-F238E27FC236}">
                  <a16:creationId xmlns:a16="http://schemas.microsoft.com/office/drawing/2014/main" id="{9BBE4027-8EFA-410E-99FF-FDAE2984012F}"/>
                </a:ext>
              </a:extLst>
            </p:cNvPr>
            <p:cNvGrpSpPr/>
            <p:nvPr/>
          </p:nvGrpSpPr>
          <p:grpSpPr>
            <a:xfrm>
              <a:off x="10727700" y="5788482"/>
              <a:ext cx="470000" cy="555060"/>
              <a:chOff x="10727700" y="5833936"/>
              <a:chExt cx="470000" cy="555060"/>
            </a:xfrm>
          </p:grpSpPr>
          <p:sp>
            <p:nvSpPr>
              <p:cNvPr id="126" name="TextBox 125">
                <a:extLst>
                  <a:ext uri="{FF2B5EF4-FFF2-40B4-BE49-F238E27FC236}">
                    <a16:creationId xmlns:a16="http://schemas.microsoft.com/office/drawing/2014/main" id="{CE2C3407-DFD2-416F-8B88-76C51EF538AE}"/>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27" name="Picture 126" descr="Icon&#10;&#10;Description automatically generated">
                <a:extLst>
                  <a:ext uri="{FF2B5EF4-FFF2-40B4-BE49-F238E27FC236}">
                    <a16:creationId xmlns:a16="http://schemas.microsoft.com/office/drawing/2014/main" id="{7E4C3AD7-D2D6-414D-88B6-6D70189056A5}"/>
                  </a:ext>
                </a:extLst>
              </p:cNvPr>
              <p:cNvPicPr>
                <a:picLocks noChangeAspect="1"/>
              </p:cNvPicPr>
              <p:nvPr/>
            </p:nvPicPr>
            <p:blipFill>
              <a:blip r:embed="rId9"/>
              <a:stretch>
                <a:fillRect/>
              </a:stretch>
            </p:blipFill>
            <p:spPr>
              <a:xfrm>
                <a:off x="10772366" y="5833936"/>
                <a:ext cx="380668" cy="324273"/>
              </a:xfrm>
              <a:prstGeom prst="rect">
                <a:avLst/>
              </a:prstGeom>
            </p:spPr>
          </p:pic>
        </p:grpSp>
      </p:grpSp>
      <p:sp>
        <p:nvSpPr>
          <p:cNvPr id="88" name="Title 2">
            <a:extLst>
              <a:ext uri="{FF2B5EF4-FFF2-40B4-BE49-F238E27FC236}">
                <a16:creationId xmlns:a16="http://schemas.microsoft.com/office/drawing/2014/main" id="{A48661FC-AC3B-42AC-B6EB-82078DE5F93C}"/>
              </a:ext>
            </a:extLst>
          </p:cNvPr>
          <p:cNvSpPr txBox="1">
            <a:spLocks/>
          </p:cNvSpPr>
          <p:nvPr/>
        </p:nvSpPr>
        <p:spPr>
          <a:xfrm>
            <a:off x="1570048" y="279880"/>
            <a:ext cx="9051904" cy="9971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b="0" i="0" kern="1200">
                <a:gradFill>
                  <a:gsLst>
                    <a:gs pos="0">
                      <a:srgbClr val="2BB3EE"/>
                    </a:gs>
                    <a:gs pos="81000">
                      <a:srgbClr val="266FB8"/>
                    </a:gs>
                  </a:gsLst>
                  <a:lin ang="2700000" scaled="0"/>
                </a:gradFill>
                <a:latin typeface="Roboto Th" pitchFamily="2" charset="0"/>
                <a:ea typeface="Roboto Th" pitchFamily="2" charset="0"/>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5937250" algn="l"/>
              </a:tabLst>
              <a:defRPr/>
            </a:pPr>
            <a:r>
              <a:rPr kumimoji="0" lang="en-US" sz="3600" b="0" i="0" u="none" strike="noStrike" kern="1200" cap="none" spc="0" normalizeH="0" baseline="0" noProof="0">
                <a:ln>
                  <a:noFill/>
                </a:ln>
                <a:gradFill>
                  <a:gsLst>
                    <a:gs pos="0">
                      <a:srgbClr val="2BB3EE"/>
                    </a:gs>
                    <a:gs pos="81000">
                      <a:srgbClr val="266FB8"/>
                    </a:gs>
                  </a:gsLst>
                  <a:lin ang="2700000" scaled="0"/>
                </a:gradFill>
                <a:effectLst/>
                <a:uLnTx/>
                <a:uFillTx/>
                <a:latin typeface="Roboto Thin" panose="02000000000000000000" pitchFamily="2" charset="0"/>
                <a:ea typeface="Roboto Thin" panose="02000000000000000000" pitchFamily="2" charset="0"/>
                <a:cs typeface="+mj-cs"/>
              </a:rPr>
              <a:t>Securing Identities is Critical </a:t>
            </a:r>
          </a:p>
          <a:p>
            <a:pPr marL="0" marR="0" lvl="0" indent="0" algn="ctr" defTabSz="914400" rtl="0" eaLnBrk="1" fontAlgn="auto" latinLnBrk="0" hangingPunct="1">
              <a:lnSpc>
                <a:spcPct val="90000"/>
              </a:lnSpc>
              <a:spcBef>
                <a:spcPct val="0"/>
              </a:spcBef>
              <a:spcAft>
                <a:spcPts val="0"/>
              </a:spcAft>
              <a:buClrTx/>
              <a:buSzTx/>
              <a:buFontTx/>
              <a:buNone/>
              <a:tabLst>
                <a:tab pos="5937250" algn="l"/>
              </a:tabLst>
              <a:defRPr/>
            </a:pPr>
            <a:r>
              <a:rPr kumimoji="0" lang="en-US" sz="3600" b="0" i="0" u="none" strike="noStrike" kern="1200" cap="none" spc="0" normalizeH="0" baseline="0" noProof="0">
                <a:ln>
                  <a:noFill/>
                </a:ln>
                <a:gradFill>
                  <a:gsLst>
                    <a:gs pos="0">
                      <a:srgbClr val="2BB3EE"/>
                    </a:gs>
                    <a:gs pos="81000">
                      <a:srgbClr val="266FB8"/>
                    </a:gs>
                  </a:gsLst>
                  <a:lin ang="2700000" scaled="0"/>
                </a:gradFill>
                <a:effectLst/>
                <a:uLnTx/>
                <a:uFillTx/>
                <a:latin typeface="Roboto Thin" panose="02000000000000000000" pitchFamily="2" charset="0"/>
                <a:ea typeface="Roboto Thin" panose="02000000000000000000" pitchFamily="2" charset="0"/>
                <a:cs typeface="+mj-cs"/>
              </a:rPr>
              <a:t>For Zero Trust</a:t>
            </a:r>
          </a:p>
        </p:txBody>
      </p:sp>
      <p:grpSp>
        <p:nvGrpSpPr>
          <p:cNvPr id="58" name="Group 57">
            <a:extLst>
              <a:ext uri="{FF2B5EF4-FFF2-40B4-BE49-F238E27FC236}">
                <a16:creationId xmlns:a16="http://schemas.microsoft.com/office/drawing/2014/main" id="{4FEBC3BE-B1AF-4E27-A810-91A14E05A4A4}"/>
              </a:ext>
            </a:extLst>
          </p:cNvPr>
          <p:cNvGrpSpPr/>
          <p:nvPr/>
        </p:nvGrpSpPr>
        <p:grpSpPr>
          <a:xfrm>
            <a:off x="606789" y="503774"/>
            <a:ext cx="1607868" cy="5931496"/>
            <a:chOff x="427261" y="549954"/>
            <a:chExt cx="1607868" cy="5931496"/>
          </a:xfrm>
        </p:grpSpPr>
        <p:sp>
          <p:nvSpPr>
            <p:cNvPr id="59" name="Rounded Rectangle 71">
              <a:extLst>
                <a:ext uri="{FF2B5EF4-FFF2-40B4-BE49-F238E27FC236}">
                  <a16:creationId xmlns:a16="http://schemas.microsoft.com/office/drawing/2014/main" id="{51F2303A-14E7-4BE0-A41E-FC49501F7A2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B4CC1112-5CA2-4677-990A-1957A77714C1}"/>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84" name="Group 83">
              <a:extLst>
                <a:ext uri="{FF2B5EF4-FFF2-40B4-BE49-F238E27FC236}">
                  <a16:creationId xmlns:a16="http://schemas.microsoft.com/office/drawing/2014/main" id="{1F3AE4DD-B811-4C16-B52B-355B2C2D8E52}"/>
                </a:ext>
              </a:extLst>
            </p:cNvPr>
            <p:cNvGrpSpPr/>
            <p:nvPr/>
          </p:nvGrpSpPr>
          <p:grpSpPr>
            <a:xfrm>
              <a:off x="906427" y="1042531"/>
              <a:ext cx="649537" cy="612089"/>
              <a:chOff x="906427" y="1042531"/>
              <a:chExt cx="649537" cy="612089"/>
            </a:xfrm>
          </p:grpSpPr>
          <p:sp>
            <p:nvSpPr>
              <p:cNvPr id="113" name="TextBox 112">
                <a:extLst>
                  <a:ext uri="{FF2B5EF4-FFF2-40B4-BE49-F238E27FC236}">
                    <a16:creationId xmlns:a16="http://schemas.microsoft.com/office/drawing/2014/main" id="{827093E2-3FAD-4AB7-969E-C1F499D85617}"/>
                  </a:ext>
                </a:extLst>
              </p:cNvPr>
              <p:cNvSpPr txBox="1"/>
              <p:nvPr/>
            </p:nvSpPr>
            <p:spPr>
              <a:xfrm>
                <a:off x="906427" y="1393010"/>
                <a:ext cx="64953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Admins</a:t>
                </a:r>
              </a:p>
            </p:txBody>
          </p:sp>
          <p:pic>
            <p:nvPicPr>
              <p:cNvPr id="114" name="Picture 113" descr="Icon&#10;&#10;Description automatically generated">
                <a:extLst>
                  <a:ext uri="{FF2B5EF4-FFF2-40B4-BE49-F238E27FC236}">
                    <a16:creationId xmlns:a16="http://schemas.microsoft.com/office/drawing/2014/main" id="{DEF0545B-B8B1-4B95-A319-81B60681D515}"/>
                  </a:ext>
                </a:extLst>
              </p:cNvPr>
              <p:cNvPicPr>
                <a:picLocks noChangeAspect="1"/>
              </p:cNvPicPr>
              <p:nvPr/>
            </p:nvPicPr>
            <p:blipFill>
              <a:blip r:embed="rId10"/>
              <a:stretch>
                <a:fillRect/>
              </a:stretch>
            </p:blipFill>
            <p:spPr>
              <a:xfrm>
                <a:off x="1073757" y="1042531"/>
                <a:ext cx="314876" cy="356859"/>
              </a:xfrm>
              <a:prstGeom prst="rect">
                <a:avLst/>
              </a:prstGeom>
            </p:spPr>
          </p:pic>
        </p:grpSp>
        <p:grpSp>
          <p:nvGrpSpPr>
            <p:cNvPr id="86" name="Group 85">
              <a:extLst>
                <a:ext uri="{FF2B5EF4-FFF2-40B4-BE49-F238E27FC236}">
                  <a16:creationId xmlns:a16="http://schemas.microsoft.com/office/drawing/2014/main" id="{2C26CBB3-9666-4E86-A661-0B68DD16FCD4}"/>
                </a:ext>
              </a:extLst>
            </p:cNvPr>
            <p:cNvGrpSpPr/>
            <p:nvPr/>
          </p:nvGrpSpPr>
          <p:grpSpPr>
            <a:xfrm>
              <a:off x="823872" y="1818988"/>
              <a:ext cx="814647" cy="575814"/>
              <a:chOff x="823872" y="1808629"/>
              <a:chExt cx="814647" cy="575814"/>
            </a:xfrm>
          </p:grpSpPr>
          <p:sp>
            <p:nvSpPr>
              <p:cNvPr id="111" name="TextBox 110">
                <a:extLst>
                  <a:ext uri="{FF2B5EF4-FFF2-40B4-BE49-F238E27FC236}">
                    <a16:creationId xmlns:a16="http://schemas.microsoft.com/office/drawing/2014/main" id="{6F0332E7-DF5F-40FD-8EC6-571F4A7830E7}"/>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12" name="Picture 111" descr="Icon&#10;&#10;Description automatically generated">
                <a:extLst>
                  <a:ext uri="{FF2B5EF4-FFF2-40B4-BE49-F238E27FC236}">
                    <a16:creationId xmlns:a16="http://schemas.microsoft.com/office/drawing/2014/main" id="{4D46A96E-9D64-4B4E-916B-A43BC2663832}"/>
                  </a:ext>
                </a:extLst>
              </p:cNvPr>
              <p:cNvPicPr>
                <a:picLocks noChangeAspect="1"/>
              </p:cNvPicPr>
              <p:nvPr/>
            </p:nvPicPr>
            <p:blipFill>
              <a:blip r:embed="rId11"/>
              <a:stretch>
                <a:fillRect/>
              </a:stretch>
            </p:blipFill>
            <p:spPr>
              <a:xfrm>
                <a:off x="1037022" y="1808629"/>
                <a:ext cx="388347" cy="262396"/>
              </a:xfrm>
              <a:prstGeom prst="rect">
                <a:avLst/>
              </a:prstGeom>
            </p:spPr>
          </p:pic>
        </p:grpSp>
        <p:grpSp>
          <p:nvGrpSpPr>
            <p:cNvPr id="87" name="Group 86">
              <a:extLst>
                <a:ext uri="{FF2B5EF4-FFF2-40B4-BE49-F238E27FC236}">
                  <a16:creationId xmlns:a16="http://schemas.microsoft.com/office/drawing/2014/main" id="{FEEF3C4B-C35A-4AC7-95EE-DE3C8AA5DC00}"/>
                </a:ext>
              </a:extLst>
            </p:cNvPr>
            <p:cNvGrpSpPr/>
            <p:nvPr/>
          </p:nvGrpSpPr>
          <p:grpSpPr>
            <a:xfrm>
              <a:off x="902420" y="4115857"/>
              <a:ext cx="657551" cy="659782"/>
              <a:chOff x="902420" y="4180701"/>
              <a:chExt cx="657551" cy="659782"/>
            </a:xfrm>
          </p:grpSpPr>
          <p:sp>
            <p:nvSpPr>
              <p:cNvPr id="109" name="TextBox 108">
                <a:extLst>
                  <a:ext uri="{FF2B5EF4-FFF2-40B4-BE49-F238E27FC236}">
                    <a16:creationId xmlns:a16="http://schemas.microsoft.com/office/drawing/2014/main" id="{2BAE4FDB-389C-4874-B9B6-5F292DDEFD0F}"/>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10" name="Picture 109" descr="Icon&#10;&#10;Description automatically generated">
                <a:extLst>
                  <a:ext uri="{FF2B5EF4-FFF2-40B4-BE49-F238E27FC236}">
                    <a16:creationId xmlns:a16="http://schemas.microsoft.com/office/drawing/2014/main" id="{91EBBFBC-496E-45A0-B035-4C260010CB11}"/>
                  </a:ext>
                </a:extLst>
              </p:cNvPr>
              <p:cNvPicPr>
                <a:picLocks noChangeAspect="1"/>
              </p:cNvPicPr>
              <p:nvPr/>
            </p:nvPicPr>
            <p:blipFill>
              <a:blip r:embed="rId12"/>
              <a:stretch>
                <a:fillRect/>
              </a:stretch>
            </p:blipFill>
            <p:spPr>
              <a:xfrm>
                <a:off x="1037022" y="4180701"/>
                <a:ext cx="388347" cy="346364"/>
              </a:xfrm>
              <a:prstGeom prst="rect">
                <a:avLst/>
              </a:prstGeom>
            </p:spPr>
          </p:pic>
        </p:grpSp>
        <p:grpSp>
          <p:nvGrpSpPr>
            <p:cNvPr id="89" name="Group 88">
              <a:extLst>
                <a:ext uri="{FF2B5EF4-FFF2-40B4-BE49-F238E27FC236}">
                  <a16:creationId xmlns:a16="http://schemas.microsoft.com/office/drawing/2014/main" id="{7FA36333-19F5-4B91-89AC-7AEF8ED02AFF}"/>
                </a:ext>
              </a:extLst>
            </p:cNvPr>
            <p:cNvGrpSpPr/>
            <p:nvPr/>
          </p:nvGrpSpPr>
          <p:grpSpPr>
            <a:xfrm>
              <a:off x="772577" y="2559170"/>
              <a:ext cx="917239" cy="647635"/>
              <a:chOff x="772578" y="2484861"/>
              <a:chExt cx="917239" cy="647635"/>
            </a:xfrm>
          </p:grpSpPr>
          <p:sp>
            <p:nvSpPr>
              <p:cNvPr id="107" name="TextBox 106">
                <a:extLst>
                  <a:ext uri="{FF2B5EF4-FFF2-40B4-BE49-F238E27FC236}">
                    <a16:creationId xmlns:a16="http://schemas.microsoft.com/office/drawing/2014/main" id="{EB0FDF6A-3F0C-4FA8-A5C3-EC5CD558923B}"/>
                  </a:ext>
                </a:extLst>
              </p:cNvPr>
              <p:cNvSpPr txBox="1"/>
              <p:nvPr/>
            </p:nvSpPr>
            <p:spPr>
              <a:xfrm>
                <a:off x="772578" y="2878580"/>
                <a:ext cx="91723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08" name="Picture 107" descr="Icon&#10;&#10;Description automatically generated">
                <a:extLst>
                  <a:ext uri="{FF2B5EF4-FFF2-40B4-BE49-F238E27FC236}">
                    <a16:creationId xmlns:a16="http://schemas.microsoft.com/office/drawing/2014/main" id="{5D0387A5-748C-4C78-B4C4-968D943EAA23}"/>
                  </a:ext>
                </a:extLst>
              </p:cNvPr>
              <p:cNvPicPr>
                <a:picLocks noChangeAspect="1"/>
              </p:cNvPicPr>
              <p:nvPr/>
            </p:nvPicPr>
            <p:blipFill>
              <a:blip r:embed="rId13"/>
              <a:stretch>
                <a:fillRect/>
              </a:stretch>
            </p:blipFill>
            <p:spPr>
              <a:xfrm>
                <a:off x="1017501" y="2484861"/>
                <a:ext cx="427388" cy="341911"/>
              </a:xfrm>
              <a:prstGeom prst="rect">
                <a:avLst/>
              </a:prstGeom>
            </p:spPr>
          </p:pic>
        </p:grpSp>
        <p:grpSp>
          <p:nvGrpSpPr>
            <p:cNvPr id="90" name="Group 89">
              <a:extLst>
                <a:ext uri="{FF2B5EF4-FFF2-40B4-BE49-F238E27FC236}">
                  <a16:creationId xmlns:a16="http://schemas.microsoft.com/office/drawing/2014/main" id="{7EB1E9DA-25DE-48ED-9C2E-66E5F6CB7570}"/>
                </a:ext>
              </a:extLst>
            </p:cNvPr>
            <p:cNvGrpSpPr/>
            <p:nvPr/>
          </p:nvGrpSpPr>
          <p:grpSpPr>
            <a:xfrm>
              <a:off x="830284" y="4940007"/>
              <a:ext cx="801823" cy="589112"/>
              <a:chOff x="830287" y="5063946"/>
              <a:chExt cx="801823" cy="589112"/>
            </a:xfrm>
          </p:grpSpPr>
          <p:sp>
            <p:nvSpPr>
              <p:cNvPr id="105" name="TextBox 104">
                <a:extLst>
                  <a:ext uri="{FF2B5EF4-FFF2-40B4-BE49-F238E27FC236}">
                    <a16:creationId xmlns:a16="http://schemas.microsoft.com/office/drawing/2014/main" id="{20E99477-6526-47D6-8CB2-660E71B4539E}"/>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06" name="Picture 105" descr="Icon&#10;&#10;Description automatically generated">
                <a:extLst>
                  <a:ext uri="{FF2B5EF4-FFF2-40B4-BE49-F238E27FC236}">
                    <a16:creationId xmlns:a16="http://schemas.microsoft.com/office/drawing/2014/main" id="{6E964B26-8500-4AD5-AAD7-5E36FBCB5ABA}"/>
                  </a:ext>
                </a:extLst>
              </p:cNvPr>
              <p:cNvPicPr>
                <a:picLocks noChangeAspect="1"/>
              </p:cNvPicPr>
              <p:nvPr/>
            </p:nvPicPr>
            <p:blipFill>
              <a:blip r:embed="rId14"/>
              <a:stretch>
                <a:fillRect/>
              </a:stretch>
            </p:blipFill>
            <p:spPr>
              <a:xfrm>
                <a:off x="1068509" y="5063946"/>
                <a:ext cx="325372" cy="283388"/>
              </a:xfrm>
              <a:prstGeom prst="rect">
                <a:avLst/>
              </a:prstGeom>
            </p:spPr>
          </p:pic>
        </p:grpSp>
        <p:grpSp>
          <p:nvGrpSpPr>
            <p:cNvPr id="99" name="Group 98">
              <a:extLst>
                <a:ext uri="{FF2B5EF4-FFF2-40B4-BE49-F238E27FC236}">
                  <a16:creationId xmlns:a16="http://schemas.microsoft.com/office/drawing/2014/main" id="{C86239E8-5B4F-4252-8B02-6DAEE35DFEAD}"/>
                </a:ext>
              </a:extLst>
            </p:cNvPr>
            <p:cNvGrpSpPr/>
            <p:nvPr/>
          </p:nvGrpSpPr>
          <p:grpSpPr>
            <a:xfrm>
              <a:off x="913643" y="5693485"/>
              <a:ext cx="635110" cy="625343"/>
              <a:chOff x="913645" y="5890546"/>
              <a:chExt cx="635110" cy="625343"/>
            </a:xfrm>
          </p:grpSpPr>
          <p:pic>
            <p:nvPicPr>
              <p:cNvPr id="103" name="Picture 102">
                <a:extLst>
                  <a:ext uri="{FF2B5EF4-FFF2-40B4-BE49-F238E27FC236}">
                    <a16:creationId xmlns:a16="http://schemas.microsoft.com/office/drawing/2014/main" id="{633300B8-077E-47C1-B2DE-8DCB88983252}"/>
                  </a:ext>
                </a:extLst>
              </p:cNvPr>
              <p:cNvPicPr>
                <a:picLocks noChangeAspect="1"/>
              </p:cNvPicPr>
              <p:nvPr/>
            </p:nvPicPr>
            <p:blipFill>
              <a:blip r:embed="rId15"/>
              <a:srcRect/>
              <a:stretch/>
            </p:blipFill>
            <p:spPr>
              <a:xfrm>
                <a:off x="1041453" y="5890546"/>
                <a:ext cx="342297" cy="350647"/>
              </a:xfrm>
              <a:prstGeom prst="rect">
                <a:avLst/>
              </a:prstGeom>
            </p:spPr>
          </p:pic>
          <p:sp>
            <p:nvSpPr>
              <p:cNvPr id="104" name="TextBox 103">
                <a:extLst>
                  <a:ext uri="{FF2B5EF4-FFF2-40B4-BE49-F238E27FC236}">
                    <a16:creationId xmlns:a16="http://schemas.microsoft.com/office/drawing/2014/main" id="{511E1BBF-015D-4A33-927C-0BB6B0C0DC94}"/>
                  </a:ext>
                </a:extLst>
              </p:cNvPr>
              <p:cNvSpPr txBox="1"/>
              <p:nvPr/>
            </p:nvSpPr>
            <p:spPr>
              <a:xfrm>
                <a:off x="913645" y="6261973"/>
                <a:ext cx="635110"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00" name="Group 99">
              <a:extLst>
                <a:ext uri="{FF2B5EF4-FFF2-40B4-BE49-F238E27FC236}">
                  <a16:creationId xmlns:a16="http://schemas.microsoft.com/office/drawing/2014/main" id="{D4614231-EAA2-4983-BFD8-D9DF8FBBCCEA}"/>
                </a:ext>
              </a:extLst>
            </p:cNvPr>
            <p:cNvGrpSpPr/>
            <p:nvPr/>
          </p:nvGrpSpPr>
          <p:grpSpPr>
            <a:xfrm>
              <a:off x="816661" y="3371173"/>
              <a:ext cx="829074" cy="580316"/>
              <a:chOff x="816661" y="3246047"/>
              <a:chExt cx="829074" cy="580316"/>
            </a:xfrm>
          </p:grpSpPr>
          <p:pic>
            <p:nvPicPr>
              <p:cNvPr id="101" name="Picture 100" descr="Icon&#10;&#10;Description automatically generated">
                <a:extLst>
                  <a:ext uri="{FF2B5EF4-FFF2-40B4-BE49-F238E27FC236}">
                    <a16:creationId xmlns:a16="http://schemas.microsoft.com/office/drawing/2014/main" id="{3182AD37-6353-4D99-927C-1E88466D1293}"/>
                  </a:ext>
                </a:extLst>
              </p:cNvPr>
              <p:cNvPicPr>
                <a:picLocks noChangeAspect="1"/>
              </p:cNvPicPr>
              <p:nvPr/>
            </p:nvPicPr>
            <p:blipFill>
              <a:blip r:embed="rId16"/>
              <a:stretch>
                <a:fillRect/>
              </a:stretch>
            </p:blipFill>
            <p:spPr>
              <a:xfrm>
                <a:off x="1037377" y="3246047"/>
                <a:ext cx="387638" cy="281919"/>
              </a:xfrm>
              <a:prstGeom prst="rect">
                <a:avLst/>
              </a:prstGeom>
            </p:spPr>
          </p:pic>
          <p:sp>
            <p:nvSpPr>
              <p:cNvPr id="102" name="TextBox 101">
                <a:extLst>
                  <a:ext uri="{FF2B5EF4-FFF2-40B4-BE49-F238E27FC236}">
                    <a16:creationId xmlns:a16="http://schemas.microsoft.com/office/drawing/2014/main" id="{A8C4D3D2-EAC1-419C-B2CE-96B42AF0F152}"/>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166" name="TextBox 165">
            <a:extLst>
              <a:ext uri="{FF2B5EF4-FFF2-40B4-BE49-F238E27FC236}">
                <a16:creationId xmlns:a16="http://schemas.microsoft.com/office/drawing/2014/main" id="{CBC2D534-B183-EB34-32E2-025C70CB850B}"/>
              </a:ext>
            </a:extLst>
          </p:cNvPr>
          <p:cNvSpPr txBox="1"/>
          <p:nvPr/>
        </p:nvSpPr>
        <p:spPr>
          <a:xfrm>
            <a:off x="5371259" y="1647295"/>
            <a:ext cx="14494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599F">
                    <a:lumMod val="7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Remove Implicit Trust </a:t>
            </a:r>
          </a:p>
        </p:txBody>
      </p:sp>
      <p:sp>
        <p:nvSpPr>
          <p:cNvPr id="167" name="TextBox 166">
            <a:extLst>
              <a:ext uri="{FF2B5EF4-FFF2-40B4-BE49-F238E27FC236}">
                <a16:creationId xmlns:a16="http://schemas.microsoft.com/office/drawing/2014/main" id="{6E33E90E-C35F-109F-B2FF-7F0BBF0D7320}"/>
              </a:ext>
            </a:extLst>
          </p:cNvPr>
          <p:cNvSpPr txBox="1"/>
          <p:nvPr/>
        </p:nvSpPr>
        <p:spPr>
          <a:xfrm>
            <a:off x="6859270" y="4311537"/>
            <a:ext cx="1564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599F">
                    <a:lumMod val="7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Principle Of Least Privilege</a:t>
            </a:r>
          </a:p>
        </p:txBody>
      </p:sp>
      <p:sp>
        <p:nvSpPr>
          <p:cNvPr id="168" name="TextBox 167">
            <a:extLst>
              <a:ext uri="{FF2B5EF4-FFF2-40B4-BE49-F238E27FC236}">
                <a16:creationId xmlns:a16="http://schemas.microsoft.com/office/drawing/2014/main" id="{DC0D852B-AEC7-E3BA-592B-6EDAEB42A2CD}"/>
              </a:ext>
            </a:extLst>
          </p:cNvPr>
          <p:cNvSpPr txBox="1"/>
          <p:nvPr/>
        </p:nvSpPr>
        <p:spPr>
          <a:xfrm>
            <a:off x="3849535" y="4312632"/>
            <a:ext cx="14494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1599F">
                    <a:lumMod val="75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Continuously Monitor</a:t>
            </a:r>
          </a:p>
        </p:txBody>
      </p:sp>
      <p:sp>
        <p:nvSpPr>
          <p:cNvPr id="169" name="TextBox 168">
            <a:extLst>
              <a:ext uri="{FF2B5EF4-FFF2-40B4-BE49-F238E27FC236}">
                <a16:creationId xmlns:a16="http://schemas.microsoft.com/office/drawing/2014/main" id="{1FA63763-BB71-DA54-609F-BF300B7D8A09}"/>
              </a:ext>
            </a:extLst>
          </p:cNvPr>
          <p:cNvSpPr txBox="1"/>
          <p:nvPr/>
        </p:nvSpPr>
        <p:spPr>
          <a:xfrm>
            <a:off x="3284317" y="2008095"/>
            <a:ext cx="1708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1599F">
                    <a:lumMod val="75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Devices may not be Enterprise Owned</a:t>
            </a:r>
          </a:p>
        </p:txBody>
      </p:sp>
      <p:sp>
        <p:nvSpPr>
          <p:cNvPr id="170" name="TextBox 169">
            <a:extLst>
              <a:ext uri="{FF2B5EF4-FFF2-40B4-BE49-F238E27FC236}">
                <a16:creationId xmlns:a16="http://schemas.microsoft.com/office/drawing/2014/main" id="{5233E467-3E2F-4D1F-A5AD-D2C9F972D7AA}"/>
              </a:ext>
            </a:extLst>
          </p:cNvPr>
          <p:cNvSpPr txBox="1"/>
          <p:nvPr/>
        </p:nvSpPr>
        <p:spPr>
          <a:xfrm>
            <a:off x="7209722" y="2008095"/>
            <a:ext cx="1607867"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01599F">
                    <a:lumMod val="75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Resources may not be Enterprise hosted</a:t>
            </a:r>
          </a:p>
        </p:txBody>
      </p:sp>
      <p:grpSp>
        <p:nvGrpSpPr>
          <p:cNvPr id="27" name="Group 26">
            <a:extLst>
              <a:ext uri="{FF2B5EF4-FFF2-40B4-BE49-F238E27FC236}">
                <a16:creationId xmlns:a16="http://schemas.microsoft.com/office/drawing/2014/main" id="{C4A48C61-82E4-E590-39D8-0E5E3AEF77A8}"/>
              </a:ext>
            </a:extLst>
          </p:cNvPr>
          <p:cNvGrpSpPr/>
          <p:nvPr/>
        </p:nvGrpSpPr>
        <p:grpSpPr>
          <a:xfrm>
            <a:off x="4698271" y="2463079"/>
            <a:ext cx="2795457" cy="1723827"/>
            <a:chOff x="4585617" y="2319175"/>
            <a:chExt cx="2795457" cy="1723827"/>
          </a:xfrm>
        </p:grpSpPr>
        <p:sp>
          <p:nvSpPr>
            <p:cNvPr id="189" name="Rounded Rectangle 71">
              <a:extLst>
                <a:ext uri="{FF2B5EF4-FFF2-40B4-BE49-F238E27FC236}">
                  <a16:creationId xmlns:a16="http://schemas.microsoft.com/office/drawing/2014/main" id="{58552F95-DE79-AC85-AF4B-469518E23F2C}"/>
                </a:ext>
              </a:extLst>
            </p:cNvPr>
            <p:cNvSpPr/>
            <p:nvPr/>
          </p:nvSpPr>
          <p:spPr>
            <a:xfrm>
              <a:off x="4585617" y="2319175"/>
              <a:ext cx="2795457" cy="1723827"/>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2806D88-9081-0552-0EC3-A2F90BCA74E5}"/>
                </a:ext>
              </a:extLst>
            </p:cNvPr>
            <p:cNvSpPr txBox="1"/>
            <p:nvPr/>
          </p:nvSpPr>
          <p:spPr>
            <a:xfrm>
              <a:off x="4920005" y="2580924"/>
              <a:ext cx="21266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Dynamically Enforce Policy, Authentication and Authorization</a:t>
              </a:r>
            </a:p>
          </p:txBody>
        </p:sp>
      </p:grpSp>
      <p:cxnSp>
        <p:nvCxnSpPr>
          <p:cNvPr id="30" name="Straight Connector 29">
            <a:extLst>
              <a:ext uri="{FF2B5EF4-FFF2-40B4-BE49-F238E27FC236}">
                <a16:creationId xmlns:a16="http://schemas.microsoft.com/office/drawing/2014/main" id="{4B94831B-663D-45F7-04D3-82C34C515E2A}"/>
              </a:ext>
            </a:extLst>
          </p:cNvPr>
          <p:cNvCxnSpPr>
            <a:stCxn id="189" idx="0"/>
            <a:endCxn id="166" idx="2"/>
          </p:cNvCxnSpPr>
          <p:nvPr/>
        </p:nvCxnSpPr>
        <p:spPr>
          <a:xfrm flipV="1">
            <a:off x="6096001" y="2232070"/>
            <a:ext cx="0" cy="231009"/>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0D0F0521-C161-E542-3AAE-5B7238B7209E}"/>
              </a:ext>
            </a:extLst>
          </p:cNvPr>
          <p:cNvGrpSpPr/>
          <p:nvPr/>
        </p:nvGrpSpPr>
        <p:grpSpPr>
          <a:xfrm>
            <a:off x="5245400" y="4253701"/>
            <a:ext cx="1701200" cy="169765"/>
            <a:chOff x="5225210" y="4253701"/>
            <a:chExt cx="1701200" cy="169765"/>
          </a:xfrm>
        </p:grpSpPr>
        <p:cxnSp>
          <p:nvCxnSpPr>
            <p:cNvPr id="196" name="Straight Connector 195">
              <a:extLst>
                <a:ext uri="{FF2B5EF4-FFF2-40B4-BE49-F238E27FC236}">
                  <a16:creationId xmlns:a16="http://schemas.microsoft.com/office/drawing/2014/main" id="{25BB69CA-6062-B6A5-B688-4E2D90F33BFB}"/>
                </a:ext>
              </a:extLst>
            </p:cNvPr>
            <p:cNvCxnSpPr>
              <a:cxnSpLocks/>
            </p:cNvCxnSpPr>
            <p:nvPr/>
          </p:nvCxnSpPr>
          <p:spPr>
            <a:xfrm flipV="1">
              <a:off x="5225210" y="4253701"/>
              <a:ext cx="215524" cy="169765"/>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9B3B798-DA0C-D53B-F348-8F2527AEE427}"/>
                </a:ext>
              </a:extLst>
            </p:cNvPr>
            <p:cNvCxnSpPr>
              <a:cxnSpLocks/>
            </p:cNvCxnSpPr>
            <p:nvPr/>
          </p:nvCxnSpPr>
          <p:spPr>
            <a:xfrm flipH="1" flipV="1">
              <a:off x="6710886" y="4253701"/>
              <a:ext cx="215524" cy="169765"/>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grpSp>
      <p:sp>
        <p:nvSpPr>
          <p:cNvPr id="198" name="Content Placeholder 2">
            <a:extLst>
              <a:ext uri="{FF2B5EF4-FFF2-40B4-BE49-F238E27FC236}">
                <a16:creationId xmlns:a16="http://schemas.microsoft.com/office/drawing/2014/main" id="{430A2559-5307-4068-9E09-FF4E446282A2}"/>
              </a:ext>
            </a:extLst>
          </p:cNvPr>
          <p:cNvSpPr txBox="1">
            <a:spLocks/>
          </p:cNvSpPr>
          <p:nvPr/>
        </p:nvSpPr>
        <p:spPr>
          <a:xfrm>
            <a:off x="4747044" y="5941678"/>
            <a:ext cx="2202297" cy="369332"/>
          </a:xfrm>
          <a:prstGeom prst="rect">
            <a:avLst/>
          </a:prstGeom>
        </p:spPr>
        <p:txBody>
          <a:bodyPr vert="horz" lIns="0" tIns="0" rIns="0" bIns="0" rtlCol="0">
            <a:normAutofit/>
          </a:bodyPr>
          <a:lstStyle>
            <a:lvl1pPr marL="137160"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1pPr>
            <a:lvl2pPr marL="365760" indent="-182880" algn="l" defTabSz="914400" rtl="0" eaLnBrk="1" latinLnBrk="0" hangingPunct="1">
              <a:lnSpc>
                <a:spcPts val="1680"/>
              </a:lnSpc>
              <a:spcBef>
                <a:spcPts val="1000"/>
              </a:spcBef>
              <a:buFont typeface="System Font Regular"/>
              <a:buChar char="–"/>
              <a:defRPr sz="1300" b="0" i="0" kern="1200">
                <a:solidFill>
                  <a:srgbClr val="00305A"/>
                </a:solidFill>
                <a:latin typeface="Roboto Th" pitchFamily="2" charset="0"/>
                <a:ea typeface="Roboto Th" pitchFamily="2" charset="0"/>
                <a:cs typeface="+mn-cs"/>
              </a:defRPr>
            </a:lvl2pPr>
            <a:lvl3pPr marL="566928"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3pPr>
            <a:lvl4pPr marL="749808" indent="-182880" algn="l" defTabSz="914400" rtl="0" eaLnBrk="1" latinLnBrk="0" hangingPunct="1">
              <a:lnSpc>
                <a:spcPts val="1680"/>
              </a:lnSpc>
              <a:spcBef>
                <a:spcPts val="1000"/>
              </a:spcBef>
              <a:buFont typeface="System Font Regular"/>
              <a:buChar char="–"/>
              <a:defRPr sz="1300" b="0" i="0" kern="1200">
                <a:solidFill>
                  <a:srgbClr val="00305A"/>
                </a:solidFill>
                <a:latin typeface="Roboto Th" pitchFamily="2" charset="0"/>
                <a:ea typeface="Roboto Th" pitchFamily="2" charset="0"/>
                <a:cs typeface="+mn-cs"/>
              </a:defRPr>
            </a:lvl4pPr>
            <a:lvl5pPr marL="960120" indent="-182880" algn="l" defTabSz="914400" rtl="0" eaLnBrk="1" latinLnBrk="0" hangingPunct="1">
              <a:lnSpc>
                <a:spcPts val="1680"/>
              </a:lnSpc>
              <a:spcBef>
                <a:spcPts val="1000"/>
              </a:spcBef>
              <a:buFont typeface="Arial" panose="020B0604020202020204" pitchFamily="34" charset="0"/>
              <a:buChar char="•"/>
              <a:defRPr sz="1300" b="0" i="0" kern="1200">
                <a:solidFill>
                  <a:srgbClr val="00305A"/>
                </a:solidFill>
                <a:latin typeface="Roboto Th" pitchFamily="2" charset="0"/>
                <a:ea typeface="Roboto Th"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4048" marR="0" lvl="2" indent="0" algn="l" defTabSz="914400" rtl="0" eaLnBrk="1" fontAlgn="auto" latinLnBrk="0" hangingPunct="1">
              <a:lnSpc>
                <a:spcPts val="168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00305A"/>
                </a:solidFill>
                <a:effectLst/>
                <a:uLnTx/>
                <a:uFillTx/>
                <a:latin typeface="Roboto Th" pitchFamily="2" charset="0"/>
                <a:cs typeface="+mn-cs"/>
              </a:rPr>
              <a:t>Zero Trust </a:t>
            </a:r>
          </a:p>
        </p:txBody>
      </p:sp>
      <p:pic>
        <p:nvPicPr>
          <p:cNvPr id="199" name="Picture 198">
            <a:extLst>
              <a:ext uri="{FF2B5EF4-FFF2-40B4-BE49-F238E27FC236}">
                <a16:creationId xmlns:a16="http://schemas.microsoft.com/office/drawing/2014/main" id="{6B938B88-4130-4DDA-A4B9-98B310DF7DB0}"/>
              </a:ext>
            </a:extLst>
          </p:cNvPr>
          <p:cNvPicPr>
            <a:picLocks noChangeAspect="1"/>
          </p:cNvPicPr>
          <p:nvPr/>
        </p:nvPicPr>
        <p:blipFill rotWithShape="1">
          <a:blip r:embed="rId17"/>
          <a:srcRect l="10656" t="46105" r="77776" b="42276"/>
          <a:stretch/>
        </p:blipFill>
        <p:spPr>
          <a:xfrm>
            <a:off x="5120163" y="4817971"/>
            <a:ext cx="1564748" cy="884980"/>
          </a:xfrm>
          <a:prstGeom prst="rect">
            <a:avLst/>
          </a:prstGeom>
        </p:spPr>
      </p:pic>
      <p:sp>
        <p:nvSpPr>
          <p:cNvPr id="38" name="Right Arrow 37">
            <a:extLst>
              <a:ext uri="{FF2B5EF4-FFF2-40B4-BE49-F238E27FC236}">
                <a16:creationId xmlns:a16="http://schemas.microsoft.com/office/drawing/2014/main" id="{A994289E-8E54-1979-A099-B0DA71289904}"/>
              </a:ext>
            </a:extLst>
          </p:cNvPr>
          <p:cNvSpPr/>
          <p:nvPr/>
        </p:nvSpPr>
        <p:spPr>
          <a:xfrm>
            <a:off x="8386291" y="4467849"/>
            <a:ext cx="1427031" cy="200378"/>
          </a:xfrm>
          <a:prstGeom prst="rightArrow">
            <a:avLst>
              <a:gd name="adj1" fmla="val 32312"/>
              <a:gd name="adj2" fmla="val 58843"/>
            </a:avLst>
          </a:prstGeom>
          <a:gradFill flip="none" rotWithShape="1">
            <a:gsLst>
              <a:gs pos="0">
                <a:schemeClr val="bg1"/>
              </a:gs>
              <a:gs pos="47000">
                <a:schemeClr val="accent3">
                  <a:lumMod val="40000"/>
                  <a:lumOff val="60000"/>
                </a:schemeClr>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0" name="Right Arrow 199">
            <a:extLst>
              <a:ext uri="{FF2B5EF4-FFF2-40B4-BE49-F238E27FC236}">
                <a16:creationId xmlns:a16="http://schemas.microsoft.com/office/drawing/2014/main" id="{23426B84-88C7-EDC8-C15A-6C039AF3C2E5}"/>
              </a:ext>
            </a:extLst>
          </p:cNvPr>
          <p:cNvSpPr/>
          <p:nvPr/>
        </p:nvSpPr>
        <p:spPr>
          <a:xfrm rot="10800000">
            <a:off x="2376934" y="4467849"/>
            <a:ext cx="1427031" cy="200378"/>
          </a:xfrm>
          <a:prstGeom prst="rightArrow">
            <a:avLst>
              <a:gd name="adj1" fmla="val 32312"/>
              <a:gd name="adj2" fmla="val 58843"/>
            </a:avLst>
          </a:prstGeom>
          <a:gradFill flip="none" rotWithShape="1">
            <a:gsLst>
              <a:gs pos="0">
                <a:schemeClr val="bg1"/>
              </a:gs>
              <a:gs pos="47000">
                <a:schemeClr val="accent3">
                  <a:lumMod val="40000"/>
                  <a:lumOff val="60000"/>
                </a:schemeClr>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39" name="Group 38">
            <a:extLst>
              <a:ext uri="{FF2B5EF4-FFF2-40B4-BE49-F238E27FC236}">
                <a16:creationId xmlns:a16="http://schemas.microsoft.com/office/drawing/2014/main" id="{7F2B6FD6-7172-EE98-6452-E535C18D95FD}"/>
              </a:ext>
            </a:extLst>
          </p:cNvPr>
          <p:cNvGrpSpPr/>
          <p:nvPr/>
        </p:nvGrpSpPr>
        <p:grpSpPr>
          <a:xfrm>
            <a:off x="2350115" y="1812164"/>
            <a:ext cx="7491771" cy="200378"/>
            <a:chOff x="2348362" y="1812164"/>
            <a:chExt cx="7491771" cy="200378"/>
          </a:xfrm>
        </p:grpSpPr>
        <p:sp>
          <p:nvSpPr>
            <p:cNvPr id="201" name="Right Arrow 200">
              <a:extLst>
                <a:ext uri="{FF2B5EF4-FFF2-40B4-BE49-F238E27FC236}">
                  <a16:creationId xmlns:a16="http://schemas.microsoft.com/office/drawing/2014/main" id="{0E0A5EA0-449F-F847-1737-72B966DE6A1C}"/>
                </a:ext>
              </a:extLst>
            </p:cNvPr>
            <p:cNvSpPr/>
            <p:nvPr/>
          </p:nvSpPr>
          <p:spPr>
            <a:xfrm>
              <a:off x="2348362" y="1812164"/>
              <a:ext cx="2886479" cy="200378"/>
            </a:xfrm>
            <a:prstGeom prst="rightArrow">
              <a:avLst>
                <a:gd name="adj1" fmla="val 32312"/>
                <a:gd name="adj2" fmla="val 58843"/>
              </a:avLst>
            </a:prstGeom>
            <a:gradFill flip="none" rotWithShape="1">
              <a:gsLst>
                <a:gs pos="0">
                  <a:schemeClr val="bg1"/>
                </a:gs>
                <a:gs pos="47000">
                  <a:schemeClr val="accent3">
                    <a:lumMod val="40000"/>
                    <a:lumOff val="60000"/>
                  </a:schemeClr>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2" name="Right Arrow 201">
              <a:extLst>
                <a:ext uri="{FF2B5EF4-FFF2-40B4-BE49-F238E27FC236}">
                  <a16:creationId xmlns:a16="http://schemas.microsoft.com/office/drawing/2014/main" id="{2F0406F4-4338-4FF6-F3C7-2E396A7BF8CE}"/>
                </a:ext>
              </a:extLst>
            </p:cNvPr>
            <p:cNvSpPr/>
            <p:nvPr/>
          </p:nvSpPr>
          <p:spPr>
            <a:xfrm rot="10800000">
              <a:off x="6953654" y="1812164"/>
              <a:ext cx="2886479" cy="200378"/>
            </a:xfrm>
            <a:prstGeom prst="rightArrow">
              <a:avLst>
                <a:gd name="adj1" fmla="val 32312"/>
                <a:gd name="adj2" fmla="val 58843"/>
              </a:avLst>
            </a:prstGeom>
            <a:gradFill flip="none" rotWithShape="1">
              <a:gsLst>
                <a:gs pos="0">
                  <a:schemeClr val="bg1"/>
                </a:gs>
                <a:gs pos="47000">
                  <a:schemeClr val="accent3">
                    <a:lumMod val="40000"/>
                    <a:lumOff val="60000"/>
                  </a:schemeClr>
                </a:gs>
                <a:gs pos="99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85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56904" y="877541"/>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325"/>
              <a:ext cx="7830557" cy="290948"/>
              <a:chOff x="2184364" y="5078438"/>
              <a:chExt cx="7830557" cy="290948"/>
            </a:xfrm>
          </p:grpSpPr>
          <p:sp>
            <p:nvSpPr>
              <p:cNvPr id="2" name="Rectangle 1">
                <a:extLst>
                  <a:ext uri="{FF2B5EF4-FFF2-40B4-BE49-F238E27FC236}">
                    <a16:creationId xmlns:a16="http://schemas.microsoft.com/office/drawing/2014/main" id="{B2B6BC4E-0A9F-8247-82B1-636B4490BAE9}"/>
                  </a:ext>
                </a:extLst>
              </p:cNvPr>
              <p:cNvSpPr/>
              <p:nvPr/>
            </p:nvSpPr>
            <p:spPr>
              <a:xfrm>
                <a:off x="2184364" y="5085206"/>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438"/>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6" y="1046866"/>
                <a:ext cx="966931" cy="771138"/>
                <a:chOff x="10479236"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6"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37557" y="1909848"/>
                <a:ext cx="1050288" cy="812668"/>
                <a:chOff x="10437559" y="1931128"/>
                <a:chExt cx="1050288"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37559" y="2343686"/>
                  <a:ext cx="10502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Infrastructure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906427" y="1042531"/>
                <a:ext cx="649537" cy="612089"/>
                <a:chOff x="906427" y="1042531"/>
                <a:chExt cx="649537" cy="612089"/>
              </a:xfrm>
            </p:grpSpPr>
            <p:sp>
              <p:nvSpPr>
                <p:cNvPr id="196" name="TextBox 195">
                  <a:extLst>
                    <a:ext uri="{FF2B5EF4-FFF2-40B4-BE49-F238E27FC236}">
                      <a16:creationId xmlns:a16="http://schemas.microsoft.com/office/drawing/2014/main" id="{D877FB2C-C401-C947-BAB0-3112485095CB}"/>
                    </a:ext>
                  </a:extLst>
                </p:cNvPr>
                <p:cNvSpPr txBox="1"/>
                <p:nvPr/>
              </p:nvSpPr>
              <p:spPr>
                <a:xfrm>
                  <a:off x="906427" y="1393010"/>
                  <a:ext cx="64953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Admins</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18208" y="1711816"/>
              <a:ext cx="7355584" cy="2352747"/>
              <a:chOff x="2418208" y="1711816"/>
              <a:chExt cx="7355584"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2418208" y="2793437"/>
                <a:ext cx="7355584" cy="1271126"/>
                <a:chOff x="2418208" y="2793437"/>
                <a:chExt cx="7355584"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86401" y="1741625"/>
                    <a:ext cx="1360008"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8" name="Group 7">
                  <a:extLst>
                    <a:ext uri="{FF2B5EF4-FFF2-40B4-BE49-F238E27FC236}">
                      <a16:creationId xmlns:a16="http://schemas.microsoft.com/office/drawing/2014/main" id="{92123290-2D8C-E34D-BE8E-BEB4DE6BAE5D}"/>
                    </a:ext>
                  </a:extLst>
                </p:cNvPr>
                <p:cNvGrpSpPr/>
                <p:nvPr/>
              </p:nvGrpSpPr>
              <p:grpSpPr>
                <a:xfrm>
                  <a:off x="2418208" y="2793437"/>
                  <a:ext cx="1122276" cy="1271126"/>
                  <a:chOff x="3803954" y="1226196"/>
                  <a:chExt cx="1429230" cy="1618791"/>
                </a:xfrm>
              </p:grpSpPr>
              <p:pic>
                <p:nvPicPr>
                  <p:cNvPr id="71" name="Picture 70">
                    <a:extLst>
                      <a:ext uri="{FF2B5EF4-FFF2-40B4-BE49-F238E27FC236}">
                        <a16:creationId xmlns:a16="http://schemas.microsoft.com/office/drawing/2014/main" id="{615CECAB-2F39-3A42-A1FD-2E0D44E58819}"/>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3" name="TextBox 102">
                    <a:extLst>
                      <a:ext uri="{FF2B5EF4-FFF2-40B4-BE49-F238E27FC236}">
                        <a16:creationId xmlns:a16="http://schemas.microsoft.com/office/drawing/2014/main" id="{CF55D185-E5D9-8848-8BDC-1C0D8A72D1EB}"/>
                      </a:ext>
                    </a:extLst>
                  </p:cNvPr>
                  <p:cNvSpPr txBox="1"/>
                  <p:nvPr/>
                </p:nvSpPr>
                <p:spPr>
                  <a:xfrm>
                    <a:off x="3925327" y="1653434"/>
                    <a:ext cx="118648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t>
                    </a:r>
                    <a:r>
                      <a:rPr lang="en-US" sz="1100" b="1"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&amp;</a:t>
                    </a:r>
                    <a:endPar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60062" y="1653434"/>
                    <a:ext cx="91701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2E3844"/>
                        </a:solidFill>
                        <a:latin typeface="Roboto Light" panose="02000000000000000000" pitchFamily="2" charset="0"/>
                        <a:ea typeface="Roboto Light" panose="02000000000000000000" pitchFamily="2" charset="0"/>
                        <a:cs typeface="Roboto Light" panose="02000000000000000000" pitchFamily="2" charset="0"/>
                      </a:rPr>
                      <a:t>Security</a:t>
                    </a:r>
                    <a:endPar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10" name="Group 109">
                  <a:extLst>
                    <a:ext uri="{FF2B5EF4-FFF2-40B4-BE49-F238E27FC236}">
                      <a16:creationId xmlns:a16="http://schemas.microsoft.com/office/drawing/2014/main" id="{B4266408-DAC3-7D34-1FFF-34B2FCC95DC6}"/>
                    </a:ext>
                  </a:extLst>
                </p:cNvPr>
                <p:cNvGrpSpPr/>
                <p:nvPr/>
              </p:nvGrpSpPr>
              <p:grpSpPr>
                <a:xfrm>
                  <a:off x="4911531" y="2793437"/>
                  <a:ext cx="1122276" cy="1271126"/>
                  <a:chOff x="3803954" y="1226196"/>
                  <a:chExt cx="1429230" cy="1618791"/>
                </a:xfrm>
              </p:grpSpPr>
              <p:pic>
                <p:nvPicPr>
                  <p:cNvPr id="111" name="Picture 110">
                    <a:extLst>
                      <a:ext uri="{FF2B5EF4-FFF2-40B4-BE49-F238E27FC236}">
                        <a16:creationId xmlns:a16="http://schemas.microsoft.com/office/drawing/2014/main" id="{69E19FAE-AE1F-CE49-DB0F-F7BD049068BB}"/>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12" name="TextBox 111">
                    <a:extLst>
                      <a:ext uri="{FF2B5EF4-FFF2-40B4-BE49-F238E27FC236}">
                        <a16:creationId xmlns:a16="http://schemas.microsoft.com/office/drawing/2014/main" id="{3A8518BD-8A10-184C-D3D6-2952537EDD2A}"/>
                      </a:ext>
                    </a:extLst>
                  </p:cNvPr>
                  <p:cNvSpPr txBox="1"/>
                  <p:nvPr/>
                </p:nvSpPr>
                <p:spPr>
                  <a:xfrm>
                    <a:off x="3877359" y="1653436"/>
                    <a:ext cx="1282434"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7418483" y="2793437"/>
                  <a:ext cx="1122276" cy="1271126"/>
                  <a:chOff x="5408948" y="1226196"/>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stretch>
                    <a:fillRect/>
                  </a:stretch>
                </p:blipFill>
                <p:spPr>
                  <a:xfrm>
                    <a:off x="5408948" y="1226196"/>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5486272" y="1766173"/>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6163210" y="2793437"/>
                  <a:ext cx="1122276" cy="1271126"/>
                  <a:chOff x="2222709"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stretch>
                    <a:fillRect/>
                  </a:stretch>
                </p:blipFill>
                <p:spPr>
                  <a:xfrm>
                    <a:off x="2222709"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2485968"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2E3844"/>
                        </a:solidFill>
                        <a:latin typeface="Roboto Light" panose="02000000000000000000" pitchFamily="2" charset="0"/>
                        <a:ea typeface="Roboto Light" panose="02000000000000000000" pitchFamily="2" charset="0"/>
                        <a:cs typeface="Roboto Light" panose="02000000000000000000" pitchFamily="2" charset="0"/>
                      </a:rPr>
                      <a:t>Security</a:t>
                    </a:r>
                    <a:endPar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algn="ctr"/>
                  <a:r>
                    <a:rPr lang="en-US" sz="1100">
                      <a:latin typeface="Roboto" panose="02000000000000000000" pitchFamily="2" charset="0"/>
                      <a:ea typeface="Roboto" panose="02000000000000000000" pitchFamily="2" charset="0"/>
                      <a:cs typeface="Roboto" panose="02000000000000000000" pitchFamily="2" charset="0"/>
                    </a:rPr>
                    <a:t>Seamless &amp; Secure</a:t>
                  </a:r>
                </a:p>
                <a:p>
                  <a:pPr algn="ctr"/>
                  <a:r>
                    <a:rPr lang="en-US" sz="1100">
                      <a:latin typeface="Roboto" panose="02000000000000000000" pitchFamily="2" charset="0"/>
                      <a:ea typeface="Roboto" panose="02000000000000000000" pitchFamily="2" charset="0"/>
                      <a:cs typeface="Roboto" panose="02000000000000000000" pitchFamily="2" charset="0"/>
                    </a:rPr>
                    <a:t>Access for</a:t>
                  </a:r>
                  <a:br>
                    <a:rPr lang="en-US" sz="1100">
                      <a:latin typeface="Roboto" panose="02000000000000000000" pitchFamily="2" charset="0"/>
                      <a:ea typeface="Roboto" panose="02000000000000000000" pitchFamily="2" charset="0"/>
                      <a:cs typeface="Roboto" panose="02000000000000000000" pitchFamily="2" charset="0"/>
                    </a:rPr>
                  </a:br>
                  <a:r>
                    <a:rPr lang="en-US" sz="1100">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algn="ctr"/>
                  <a:r>
                    <a:rPr lang="en-US" sz="1100">
                      <a:latin typeface="Roboto" panose="02000000000000000000" pitchFamily="2" charset="0"/>
                      <a:ea typeface="Roboto" panose="02000000000000000000" pitchFamily="2" charset="0"/>
                      <a:cs typeface="Roboto" panose="02000000000000000000" pitchFamily="2" charset="0"/>
                    </a:rPr>
                    <a:t>Intelligent</a:t>
                  </a:r>
                </a:p>
                <a:p>
                  <a:pPr algn="ctr"/>
                  <a:r>
                    <a:rPr lang="en-US" sz="1100">
                      <a:latin typeface="Roboto" panose="02000000000000000000" pitchFamily="2" charset="0"/>
                      <a:ea typeface="Roboto" panose="02000000000000000000" pitchFamily="2" charset="0"/>
                      <a:cs typeface="Roboto" panose="02000000000000000000" pitchFamily="2" charset="0"/>
                    </a:rPr>
                    <a:t>Privilege</a:t>
                  </a:r>
                  <a:br>
                    <a:rPr lang="en-US" sz="1100">
                      <a:latin typeface="Roboto" panose="02000000000000000000" pitchFamily="2" charset="0"/>
                      <a:ea typeface="Roboto" panose="02000000000000000000" pitchFamily="2" charset="0"/>
                      <a:cs typeface="Roboto" panose="02000000000000000000" pitchFamily="2" charset="0"/>
                    </a:rPr>
                  </a:br>
                  <a:r>
                    <a:rPr lang="en-US" sz="1100">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algn="ctr"/>
                  <a:r>
                    <a:rPr lang="en-US" sz="1100" dirty="0">
                      <a:latin typeface="Roboto" panose="02000000000000000000" pitchFamily="2" charset="0"/>
                      <a:ea typeface="Roboto" panose="02000000000000000000" pitchFamily="2" charset="0"/>
                      <a:cs typeface="Roboto" panose="02000000000000000000" pitchFamily="2" charset="0"/>
                    </a:rPr>
                    <a:t>Flexible Identity</a:t>
                  </a:r>
                  <a:br>
                    <a:rPr lang="en-US" sz="1100" dirty="0">
                      <a:latin typeface="Roboto" panose="02000000000000000000" pitchFamily="2" charset="0"/>
                      <a:ea typeface="Roboto" panose="02000000000000000000" pitchFamily="2" charset="0"/>
                      <a:cs typeface="Roboto" panose="02000000000000000000" pitchFamily="2" charset="0"/>
                    </a:rPr>
                  </a:br>
                  <a:r>
                    <a:rPr lang="en-US" sz="1100" dirty="0">
                      <a:latin typeface="Roboto" panose="02000000000000000000" pitchFamily="2" charset="0"/>
                      <a:ea typeface="Roboto" panose="02000000000000000000" pitchFamily="2" charset="0"/>
                      <a:cs typeface="Roboto" panose="02000000000000000000" pitchFamily="2" charset="0"/>
                    </a:rPr>
                    <a:t>Automation &amp; </a:t>
                  </a:r>
                </a:p>
                <a:p>
                  <a:pPr algn="ctr"/>
                  <a:r>
                    <a:rPr lang="en-US" sz="1100" dirty="0">
                      <a:latin typeface="Roboto" panose="02000000000000000000" pitchFamily="2" charset="0"/>
                      <a:ea typeface="Roboto" panose="02000000000000000000" pitchFamily="2" charset="0"/>
                      <a:cs typeface="Roboto" panose="02000000000000000000" pitchFamily="2" charset="0"/>
                    </a:rPr>
                    <a:t>Orchestration</a:t>
                  </a:r>
                </a:p>
              </p:txBody>
            </p:sp>
          </p:grpSp>
        </p:grpSp>
      </p:grpSp>
    </p:spTree>
    <p:extLst>
      <p:ext uri="{BB962C8B-B14F-4D97-AF65-F5344CB8AC3E}">
        <p14:creationId xmlns:p14="http://schemas.microsoft.com/office/powerpoint/2010/main" val="155531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56904" y="877541"/>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325"/>
              <a:ext cx="7830557" cy="290948"/>
              <a:chOff x="2184364" y="5078438"/>
              <a:chExt cx="7830557" cy="290948"/>
            </a:xfrm>
          </p:grpSpPr>
          <p:sp>
            <p:nvSpPr>
              <p:cNvPr id="2" name="Rectangle 1">
                <a:extLst>
                  <a:ext uri="{FF2B5EF4-FFF2-40B4-BE49-F238E27FC236}">
                    <a16:creationId xmlns:a16="http://schemas.microsoft.com/office/drawing/2014/main" id="{B2B6BC4E-0A9F-8247-82B1-636B4490BAE9}"/>
                  </a:ext>
                </a:extLst>
              </p:cNvPr>
              <p:cNvSpPr/>
              <p:nvPr/>
            </p:nvSpPr>
            <p:spPr>
              <a:xfrm>
                <a:off x="2184364" y="5085206"/>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438"/>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6" y="1046866"/>
                <a:ext cx="966931" cy="771138"/>
                <a:chOff x="10479236"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6"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37557" y="1909848"/>
                <a:ext cx="1050288" cy="812668"/>
                <a:chOff x="10437559" y="1931128"/>
                <a:chExt cx="1050288"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37559" y="2343686"/>
                  <a:ext cx="10502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Infrastructure &amp;</a:t>
                  </a:r>
                  <a:b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906427" y="1042531"/>
                <a:ext cx="649537" cy="612089"/>
                <a:chOff x="906427" y="1042531"/>
                <a:chExt cx="649537" cy="612089"/>
              </a:xfrm>
            </p:grpSpPr>
            <p:sp>
              <p:nvSpPr>
                <p:cNvPr id="196" name="TextBox 195">
                  <a:extLst>
                    <a:ext uri="{FF2B5EF4-FFF2-40B4-BE49-F238E27FC236}">
                      <a16:creationId xmlns:a16="http://schemas.microsoft.com/office/drawing/2014/main" id="{D877FB2C-C401-C947-BAB0-3112485095CB}"/>
                    </a:ext>
                  </a:extLst>
                </p:cNvPr>
                <p:cNvSpPr txBox="1"/>
                <p:nvPr/>
              </p:nvSpPr>
              <p:spPr>
                <a:xfrm>
                  <a:off x="906427" y="1393010"/>
                  <a:ext cx="649537" cy="2616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Admins</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18208" y="1711816"/>
              <a:ext cx="7355584" cy="2352747"/>
              <a:chOff x="2418208" y="1711816"/>
              <a:chExt cx="7355584"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2418208" y="2793437"/>
                <a:ext cx="7355584" cy="1271126"/>
                <a:chOff x="2418208" y="2793437"/>
                <a:chExt cx="7355584"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86401" y="1741625"/>
                    <a:ext cx="1360008"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E3844"/>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8" name="Group 7">
                  <a:extLst>
                    <a:ext uri="{FF2B5EF4-FFF2-40B4-BE49-F238E27FC236}">
                      <a16:creationId xmlns:a16="http://schemas.microsoft.com/office/drawing/2014/main" id="{92123290-2D8C-E34D-BE8E-BEB4DE6BAE5D}"/>
                    </a:ext>
                  </a:extLst>
                </p:cNvPr>
                <p:cNvGrpSpPr/>
                <p:nvPr/>
              </p:nvGrpSpPr>
              <p:grpSpPr>
                <a:xfrm>
                  <a:off x="2418208" y="2793437"/>
                  <a:ext cx="1122276" cy="1271126"/>
                  <a:chOff x="3803954" y="1226196"/>
                  <a:chExt cx="1429230" cy="1618791"/>
                </a:xfrm>
              </p:grpSpPr>
              <p:pic>
                <p:nvPicPr>
                  <p:cNvPr id="71" name="Picture 70">
                    <a:extLst>
                      <a:ext uri="{FF2B5EF4-FFF2-40B4-BE49-F238E27FC236}">
                        <a16:creationId xmlns:a16="http://schemas.microsoft.com/office/drawing/2014/main" id="{615CECAB-2F39-3A42-A1FD-2E0D44E58819}"/>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3" name="TextBox 102">
                    <a:extLst>
                      <a:ext uri="{FF2B5EF4-FFF2-40B4-BE49-F238E27FC236}">
                        <a16:creationId xmlns:a16="http://schemas.microsoft.com/office/drawing/2014/main" id="{CF55D185-E5D9-8848-8BDC-1C0D8A72D1EB}"/>
                      </a:ext>
                    </a:extLst>
                  </p:cNvPr>
                  <p:cNvSpPr txBox="1"/>
                  <p:nvPr/>
                </p:nvSpPr>
                <p:spPr>
                  <a:xfrm>
                    <a:off x="3925327" y="1653434"/>
                    <a:ext cx="118648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t>
                    </a:r>
                    <a:r>
                      <a:rPr lang="en-US" sz="1100" b="1"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&amp;</a:t>
                    </a:r>
                    <a:endPar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60062" y="1653434"/>
                    <a:ext cx="91701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2E3844"/>
                        </a:solidFill>
                        <a:latin typeface="Roboto Light" panose="02000000000000000000" pitchFamily="2" charset="0"/>
                        <a:ea typeface="Roboto Light" panose="02000000000000000000" pitchFamily="2" charset="0"/>
                        <a:cs typeface="Roboto Light" panose="02000000000000000000" pitchFamily="2" charset="0"/>
                      </a:rPr>
                      <a:t>Security</a:t>
                    </a:r>
                    <a:endPar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10" name="Group 109">
                  <a:extLst>
                    <a:ext uri="{FF2B5EF4-FFF2-40B4-BE49-F238E27FC236}">
                      <a16:creationId xmlns:a16="http://schemas.microsoft.com/office/drawing/2014/main" id="{B4266408-DAC3-7D34-1FFF-34B2FCC95DC6}"/>
                    </a:ext>
                  </a:extLst>
                </p:cNvPr>
                <p:cNvGrpSpPr/>
                <p:nvPr/>
              </p:nvGrpSpPr>
              <p:grpSpPr>
                <a:xfrm>
                  <a:off x="4911531" y="2793437"/>
                  <a:ext cx="1122276" cy="1271126"/>
                  <a:chOff x="3803954" y="1226196"/>
                  <a:chExt cx="1429230" cy="1618791"/>
                </a:xfrm>
              </p:grpSpPr>
              <p:pic>
                <p:nvPicPr>
                  <p:cNvPr id="111" name="Picture 110">
                    <a:extLst>
                      <a:ext uri="{FF2B5EF4-FFF2-40B4-BE49-F238E27FC236}">
                        <a16:creationId xmlns:a16="http://schemas.microsoft.com/office/drawing/2014/main" id="{69E19FAE-AE1F-CE49-DB0F-F7BD049068BB}"/>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12" name="TextBox 111">
                    <a:extLst>
                      <a:ext uri="{FF2B5EF4-FFF2-40B4-BE49-F238E27FC236}">
                        <a16:creationId xmlns:a16="http://schemas.microsoft.com/office/drawing/2014/main" id="{3A8518BD-8A10-184C-D3D6-2952537EDD2A}"/>
                      </a:ext>
                    </a:extLst>
                  </p:cNvPr>
                  <p:cNvSpPr txBox="1"/>
                  <p:nvPr/>
                </p:nvSpPr>
                <p:spPr>
                  <a:xfrm>
                    <a:off x="3877359" y="1653436"/>
                    <a:ext cx="1282434"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 </a:t>
                    </a:r>
                    <a:b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b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7418483" y="2793437"/>
                  <a:ext cx="1122276" cy="1271126"/>
                  <a:chOff x="5408948" y="1226196"/>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stretch>
                    <a:fillRect/>
                  </a:stretch>
                </p:blipFill>
                <p:spPr>
                  <a:xfrm>
                    <a:off x="5408948" y="1226196"/>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5486272" y="1766173"/>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6163210" y="2793437"/>
                  <a:ext cx="1122276" cy="1271126"/>
                  <a:chOff x="2222709"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stretch>
                    <a:fillRect/>
                  </a:stretch>
                </p:blipFill>
                <p:spPr>
                  <a:xfrm>
                    <a:off x="2222709"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2485968"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2E3844"/>
                        </a:solidFill>
                        <a:latin typeface="Roboto Light" panose="02000000000000000000" pitchFamily="2" charset="0"/>
                        <a:ea typeface="Roboto Light" panose="02000000000000000000" pitchFamily="2" charset="0"/>
                        <a:cs typeface="Roboto Light" panose="02000000000000000000" pitchFamily="2" charset="0"/>
                      </a:rPr>
                      <a:t>Security</a:t>
                    </a:r>
                    <a:endPar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algn="ctr"/>
                  <a:r>
                    <a:rPr lang="en-US" sz="1100">
                      <a:latin typeface="Roboto" panose="02000000000000000000" pitchFamily="2" charset="0"/>
                      <a:ea typeface="Roboto" panose="02000000000000000000" pitchFamily="2" charset="0"/>
                      <a:cs typeface="Roboto" panose="02000000000000000000" pitchFamily="2" charset="0"/>
                    </a:rPr>
                    <a:t>Seamless &amp; Secure</a:t>
                  </a:r>
                </a:p>
                <a:p>
                  <a:pPr algn="ctr"/>
                  <a:r>
                    <a:rPr lang="en-US" sz="1100">
                      <a:latin typeface="Roboto" panose="02000000000000000000" pitchFamily="2" charset="0"/>
                      <a:ea typeface="Roboto" panose="02000000000000000000" pitchFamily="2" charset="0"/>
                      <a:cs typeface="Roboto" panose="02000000000000000000" pitchFamily="2" charset="0"/>
                    </a:rPr>
                    <a:t>Access for</a:t>
                  </a:r>
                  <a:br>
                    <a:rPr lang="en-US" sz="1100">
                      <a:latin typeface="Roboto" panose="02000000000000000000" pitchFamily="2" charset="0"/>
                      <a:ea typeface="Roboto" panose="02000000000000000000" pitchFamily="2" charset="0"/>
                      <a:cs typeface="Roboto" panose="02000000000000000000" pitchFamily="2" charset="0"/>
                    </a:rPr>
                  </a:br>
                  <a:r>
                    <a:rPr lang="en-US" sz="1100">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algn="ctr"/>
                  <a:r>
                    <a:rPr lang="en-US" sz="1100">
                      <a:latin typeface="Roboto" panose="02000000000000000000" pitchFamily="2" charset="0"/>
                      <a:ea typeface="Roboto" panose="02000000000000000000" pitchFamily="2" charset="0"/>
                      <a:cs typeface="Roboto" panose="02000000000000000000" pitchFamily="2" charset="0"/>
                    </a:rPr>
                    <a:t>Intelligent</a:t>
                  </a:r>
                </a:p>
                <a:p>
                  <a:pPr algn="ctr"/>
                  <a:r>
                    <a:rPr lang="en-US" sz="1100">
                      <a:latin typeface="Roboto" panose="02000000000000000000" pitchFamily="2" charset="0"/>
                      <a:ea typeface="Roboto" panose="02000000000000000000" pitchFamily="2" charset="0"/>
                      <a:cs typeface="Roboto" panose="02000000000000000000" pitchFamily="2" charset="0"/>
                    </a:rPr>
                    <a:t>Privilege</a:t>
                  </a:r>
                  <a:br>
                    <a:rPr lang="en-US" sz="1100">
                      <a:latin typeface="Roboto" panose="02000000000000000000" pitchFamily="2" charset="0"/>
                      <a:ea typeface="Roboto" panose="02000000000000000000" pitchFamily="2" charset="0"/>
                      <a:cs typeface="Roboto" panose="02000000000000000000" pitchFamily="2" charset="0"/>
                    </a:rPr>
                  </a:br>
                  <a:r>
                    <a:rPr lang="en-US" sz="1100">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algn="ctr"/>
                  <a:r>
                    <a:rPr lang="en-US" sz="1100" dirty="0">
                      <a:latin typeface="Roboto" panose="02000000000000000000" pitchFamily="2" charset="0"/>
                      <a:ea typeface="Roboto" panose="02000000000000000000" pitchFamily="2" charset="0"/>
                      <a:cs typeface="Roboto" panose="02000000000000000000" pitchFamily="2" charset="0"/>
                    </a:rPr>
                    <a:t>Flexible Identity</a:t>
                  </a:r>
                  <a:br>
                    <a:rPr lang="en-US" sz="1100" dirty="0">
                      <a:latin typeface="Roboto" panose="02000000000000000000" pitchFamily="2" charset="0"/>
                      <a:ea typeface="Roboto" panose="02000000000000000000" pitchFamily="2" charset="0"/>
                      <a:cs typeface="Roboto" panose="02000000000000000000" pitchFamily="2" charset="0"/>
                    </a:rPr>
                  </a:br>
                  <a:r>
                    <a:rPr lang="en-US" sz="1100" dirty="0">
                      <a:latin typeface="Roboto" panose="02000000000000000000" pitchFamily="2" charset="0"/>
                      <a:ea typeface="Roboto" panose="02000000000000000000" pitchFamily="2" charset="0"/>
                      <a:cs typeface="Roboto" panose="02000000000000000000" pitchFamily="2" charset="0"/>
                    </a:rPr>
                    <a:t>Automation &amp; </a:t>
                  </a:r>
                </a:p>
                <a:p>
                  <a:pPr algn="ctr"/>
                  <a:r>
                    <a:rPr lang="en-US" sz="1100" dirty="0">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2" name="Picture 91">
            <a:extLst>
              <a:ext uri="{FF2B5EF4-FFF2-40B4-BE49-F238E27FC236}">
                <a16:creationId xmlns:a16="http://schemas.microsoft.com/office/drawing/2014/main" id="{73A17129-338E-B243-A6D5-1CB9CB63C8E1}"/>
              </a:ext>
            </a:extLst>
          </p:cNvPr>
          <p:cNvPicPr>
            <a:picLocks noChangeAspect="1"/>
          </p:cNvPicPr>
          <p:nvPr/>
        </p:nvPicPr>
        <p:blipFill rotWithShape="1">
          <a:blip r:embed="rId21" cstate="hqprint">
            <a:duotone>
              <a:schemeClr val="accent1">
                <a:shade val="45000"/>
                <a:satMod val="135000"/>
              </a:schemeClr>
              <a:prstClr val="white"/>
            </a:duotone>
            <a:extLst>
              <a:ext uri="{BEBA8EAE-BF5A-486C-A8C5-ECC9F3942E4B}">
                <a14:imgProps xmlns:a14="http://schemas.microsoft.com/office/drawing/2010/main">
                  <a14:imgLayer r:embed="rId22">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cxnSp>
        <p:nvCxnSpPr>
          <p:cNvPr id="93" name="Straight Arrow Connector 92">
            <a:extLst>
              <a:ext uri="{FF2B5EF4-FFF2-40B4-BE49-F238E27FC236}">
                <a16:creationId xmlns:a16="http://schemas.microsoft.com/office/drawing/2014/main" id="{18E00C8F-E92D-544D-8831-47CC503FCD5E}"/>
              </a:ext>
            </a:extLst>
          </p:cNvPr>
          <p:cNvCxnSpPr>
            <a:cxnSpLocks/>
          </p:cNvCxnSpPr>
          <p:nvPr/>
        </p:nvCxnSpPr>
        <p:spPr>
          <a:xfrm>
            <a:off x="3150517" y="1275688"/>
            <a:ext cx="686076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38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wipe(left)">
                                      <p:cBhvr>
                                        <p:cTn id="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6313" y="363762"/>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70552" y="867439"/>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590"/>
              <a:ext cx="7830557" cy="299112"/>
              <a:chOff x="2184364" y="5078703"/>
              <a:chExt cx="7830557" cy="299112"/>
            </a:xfrm>
          </p:grpSpPr>
          <p:sp>
            <p:nvSpPr>
              <p:cNvPr id="2" name="Rectangle 1">
                <a:extLst>
                  <a:ext uri="{FF2B5EF4-FFF2-40B4-BE49-F238E27FC236}">
                    <a16:creationId xmlns:a16="http://schemas.microsoft.com/office/drawing/2014/main" id="{B2B6BC4E-0A9F-8247-82B1-636B4490BAE9}"/>
                  </a:ext>
                </a:extLst>
              </p:cNvPr>
              <p:cNvSpPr/>
              <p:nvPr/>
            </p:nvSpPr>
            <p:spPr>
              <a:xfrm>
                <a:off x="2184364" y="5093635"/>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703"/>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60000" y="1046866"/>
                <a:ext cx="1005404" cy="771138"/>
                <a:chOff x="10460000" y="922458"/>
                <a:chExt cx="1005404"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60000" y="1293486"/>
                  <a:ext cx="1005404"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Applications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alphaModFix amt="50000"/>
                </a:blip>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6336" y="1909848"/>
                <a:ext cx="1072730" cy="812668"/>
                <a:chOff x="10426338" y="1931128"/>
                <a:chExt cx="1072730"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6338" y="2343686"/>
                  <a:ext cx="10727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Infrastructure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alphaModFix amt="50000"/>
                </a:blip>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alphaModFix amt="50000"/>
                </a:blip>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alphaModFix amt="50000"/>
                </a:blip>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alphaModFix amt="50000"/>
                </a:blip>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869557" y="1042531"/>
                <a:ext cx="723276" cy="604395"/>
                <a:chOff x="869557" y="1042531"/>
                <a:chExt cx="723276" cy="604395"/>
              </a:xfrm>
            </p:grpSpPr>
            <p:sp>
              <p:nvSpPr>
                <p:cNvPr id="196" name="TextBox 195">
                  <a:extLst>
                    <a:ext uri="{FF2B5EF4-FFF2-40B4-BE49-F238E27FC236}">
                      <a16:creationId xmlns:a16="http://schemas.microsoft.com/office/drawing/2014/main" id="{D877FB2C-C401-C947-BAB0-3112485095CB}"/>
                    </a:ext>
                  </a:extLst>
                </p:cNvPr>
                <p:cNvSpPr txBox="1"/>
                <p:nvPr/>
              </p:nvSpPr>
              <p:spPr>
                <a:xfrm>
                  <a:off x="869557" y="1393010"/>
                  <a:ext cx="723276" cy="25391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IT Admin</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alphaModFix amt="50000"/>
                </a:blip>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alphaModFix amt="50000"/>
                </a:blip>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alphaModFix amt="50000"/>
                </a:blip>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alphaModFix amt="50000"/>
                </a:blip>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alphaModFix amt="50000"/>
                </a:blip>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alphaModFix amt="50000"/>
                </a:blip>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18208" y="1711816"/>
              <a:ext cx="7355584" cy="2352747"/>
              <a:chOff x="2418208" y="1711816"/>
              <a:chExt cx="7355584"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2418208" y="2793437"/>
                <a:ext cx="7355584" cy="1271126"/>
                <a:chOff x="2418208" y="2793437"/>
                <a:chExt cx="7355584"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alphaModFix amt="50000"/>
                  </a:blip>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77214" y="1741625"/>
                    <a:ext cx="1378383"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8" name="Group 7">
                  <a:extLst>
                    <a:ext uri="{FF2B5EF4-FFF2-40B4-BE49-F238E27FC236}">
                      <a16:creationId xmlns:a16="http://schemas.microsoft.com/office/drawing/2014/main" id="{92123290-2D8C-E34D-BE8E-BEB4DE6BAE5D}"/>
                    </a:ext>
                  </a:extLst>
                </p:cNvPr>
                <p:cNvGrpSpPr/>
                <p:nvPr/>
              </p:nvGrpSpPr>
              <p:grpSpPr>
                <a:xfrm>
                  <a:off x="2418208" y="2793437"/>
                  <a:ext cx="1122276" cy="1271126"/>
                  <a:chOff x="3803954" y="1226196"/>
                  <a:chExt cx="1429230" cy="1618791"/>
                </a:xfrm>
              </p:grpSpPr>
              <p:pic>
                <p:nvPicPr>
                  <p:cNvPr id="71" name="Picture 70">
                    <a:extLst>
                      <a:ext uri="{FF2B5EF4-FFF2-40B4-BE49-F238E27FC236}">
                        <a16:creationId xmlns:a16="http://schemas.microsoft.com/office/drawing/2014/main" id="{615CECAB-2F39-3A42-A1FD-2E0D44E58819}"/>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3" name="TextBox 102">
                    <a:extLst>
                      <a:ext uri="{FF2B5EF4-FFF2-40B4-BE49-F238E27FC236}">
                        <a16:creationId xmlns:a16="http://schemas.microsoft.com/office/drawing/2014/main" id="{CF55D185-E5D9-8848-8BDC-1C0D8A72D1EB}"/>
                      </a:ext>
                    </a:extLst>
                  </p:cNvPr>
                  <p:cNvSpPr txBox="1"/>
                  <p:nvPr/>
                </p:nvSpPr>
                <p:spPr>
                  <a:xfrm>
                    <a:off x="3925327" y="1653434"/>
                    <a:ext cx="118648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52918" y="1653434"/>
                    <a:ext cx="93130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6158192" y="2793437"/>
                  <a:ext cx="1122276" cy="1271126"/>
                  <a:chOff x="3803954" y="1226196"/>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3877355" y="1761223"/>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7404853" y="2793437"/>
                  <a:ext cx="1122276" cy="1271126"/>
                  <a:chOff x="3803954"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4067213"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Privilege</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7" name="Picture 96" descr="Icon&#10;&#10;Description automatically generated">
            <a:extLst>
              <a:ext uri="{FF2B5EF4-FFF2-40B4-BE49-F238E27FC236}">
                <a16:creationId xmlns:a16="http://schemas.microsoft.com/office/drawing/2014/main" id="{908D7314-BDB6-214E-9594-19C9F28578CD}"/>
              </a:ext>
            </a:extLst>
          </p:cNvPr>
          <p:cNvPicPr>
            <a:picLocks noChangeAspect="1"/>
          </p:cNvPicPr>
          <p:nvPr/>
        </p:nvPicPr>
        <p:blipFill>
          <a:blip r:embed="rId21"/>
          <a:stretch>
            <a:fillRect/>
          </a:stretch>
        </p:blipFill>
        <p:spPr>
          <a:xfrm>
            <a:off x="2149743" y="4180773"/>
            <a:ext cx="2935167" cy="817669"/>
          </a:xfrm>
          <a:prstGeom prst="rect">
            <a:avLst/>
          </a:prstGeom>
        </p:spPr>
      </p:pic>
      <p:sp>
        <p:nvSpPr>
          <p:cNvPr id="98" name="TextBox 97">
            <a:extLst>
              <a:ext uri="{FF2B5EF4-FFF2-40B4-BE49-F238E27FC236}">
                <a16:creationId xmlns:a16="http://schemas.microsoft.com/office/drawing/2014/main" id="{D2AACC43-022A-A64F-B637-B9EBC37A28C3}"/>
              </a:ext>
            </a:extLst>
          </p:cNvPr>
          <p:cNvSpPr txBox="1"/>
          <p:nvPr/>
        </p:nvSpPr>
        <p:spPr>
          <a:xfrm>
            <a:off x="2230228" y="4297451"/>
            <a:ext cx="2774195" cy="621324"/>
          </a:xfrm>
          <a:prstGeom prst="rect">
            <a:avLst/>
          </a:prstGeom>
          <a:noFill/>
        </p:spPr>
        <p:txBody>
          <a:bodyPr wrap="square">
            <a:spAutoFit/>
          </a:bodyPr>
          <a:lstStyle/>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Adaptive Multifactor Authentication</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Sign-On</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Directory Services</a:t>
            </a:r>
            <a:endPar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100" name="Picture 99">
            <a:extLst>
              <a:ext uri="{FF2B5EF4-FFF2-40B4-BE49-F238E27FC236}">
                <a16:creationId xmlns:a16="http://schemas.microsoft.com/office/drawing/2014/main" id="{EA28506B-B2C8-364F-84EC-5C048E075CE7}"/>
              </a:ext>
            </a:extLst>
          </p:cNvPr>
          <p:cNvPicPr>
            <a:picLocks noChangeAspect="1"/>
          </p:cNvPicPr>
          <p:nvPr/>
        </p:nvPicPr>
        <p:blipFill>
          <a:blip r:embed="rId19">
            <a:alphaModFix amt="50000"/>
          </a:blip>
          <a:stretch>
            <a:fillRect/>
          </a:stretch>
        </p:blipFill>
        <p:spPr>
          <a:xfrm>
            <a:off x="4918748" y="2799554"/>
            <a:ext cx="1122276" cy="1271126"/>
          </a:xfrm>
          <a:prstGeom prst="rect">
            <a:avLst/>
          </a:prstGeom>
        </p:spPr>
      </p:pic>
      <p:sp>
        <p:nvSpPr>
          <p:cNvPr id="104" name="TextBox 103">
            <a:extLst>
              <a:ext uri="{FF2B5EF4-FFF2-40B4-BE49-F238E27FC236}">
                <a16:creationId xmlns:a16="http://schemas.microsoft.com/office/drawing/2014/main" id="{CE6CBB9C-B55A-1942-A931-179A1B387D37}"/>
              </a:ext>
            </a:extLst>
          </p:cNvPr>
          <p:cNvSpPr txBox="1"/>
          <p:nvPr/>
        </p:nvSpPr>
        <p:spPr>
          <a:xfrm>
            <a:off x="4971689" y="3115966"/>
            <a:ext cx="1007006"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2E3844">
                    <a:alpha val="50000"/>
                  </a:srgbClr>
                </a:solidFill>
                <a:latin typeface="Roboto Light" panose="02000000000000000000" pitchFamily="2" charset="0"/>
                <a:ea typeface="Roboto Light" panose="02000000000000000000" pitchFamily="2" charset="0"/>
                <a:cs typeface="Roboto Light" panose="02000000000000000000" pitchFamily="2" charset="0"/>
              </a:rPr>
              <a:t>Access</a:t>
            </a:r>
            <a:endPar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pic>
        <p:nvPicPr>
          <p:cNvPr id="96" name="Picture 95">
            <a:extLst>
              <a:ext uri="{FF2B5EF4-FFF2-40B4-BE49-F238E27FC236}">
                <a16:creationId xmlns:a16="http://schemas.microsoft.com/office/drawing/2014/main" id="{18E0876E-2E20-584E-B8C9-C9EC82078E88}"/>
              </a:ext>
            </a:extLst>
          </p:cNvPr>
          <p:cNvPicPr>
            <a:picLocks noChangeAspect="1"/>
          </p:cNvPicPr>
          <p:nvPr/>
        </p:nvPicPr>
        <p:blipFill rotWithShape="1">
          <a:blip r:embed="rId22" cstate="hqprint">
            <a:duotone>
              <a:schemeClr val="accent1">
                <a:shade val="45000"/>
                <a:satMod val="135000"/>
              </a:schemeClr>
              <a:prstClr val="white"/>
            </a:duotone>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cxnSp>
        <p:nvCxnSpPr>
          <p:cNvPr id="99" name="Straight Arrow Connector 98">
            <a:extLst>
              <a:ext uri="{FF2B5EF4-FFF2-40B4-BE49-F238E27FC236}">
                <a16:creationId xmlns:a16="http://schemas.microsoft.com/office/drawing/2014/main" id="{5DF60C7A-8C06-3449-90D4-BA329C12AB69}"/>
              </a:ext>
            </a:extLst>
          </p:cNvPr>
          <p:cNvCxnSpPr>
            <a:cxnSpLocks/>
          </p:cNvCxnSpPr>
          <p:nvPr/>
        </p:nvCxnSpPr>
        <p:spPr>
          <a:xfrm>
            <a:off x="3150517" y="1275688"/>
            <a:ext cx="686076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29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A3F3274-6752-4FE7-4740-4183B7EBD656}"/>
              </a:ext>
            </a:extLst>
          </p:cNvPr>
          <p:cNvGrpSpPr/>
          <p:nvPr/>
        </p:nvGrpSpPr>
        <p:grpSpPr>
          <a:xfrm>
            <a:off x="427261" y="350974"/>
            <a:ext cx="11339373" cy="6130476"/>
            <a:chOff x="427261" y="350974"/>
            <a:chExt cx="11339373" cy="6130476"/>
          </a:xfrm>
        </p:grpSpPr>
        <p:sp>
          <p:nvSpPr>
            <p:cNvPr id="85" name="Freeform 109">
              <a:extLst>
                <a:ext uri="{FF2B5EF4-FFF2-40B4-BE49-F238E27FC236}">
                  <a16:creationId xmlns:a16="http://schemas.microsoft.com/office/drawing/2014/main" id="{D38587CD-B895-EA48-B5AF-840D4B52440A}"/>
                </a:ext>
              </a:extLst>
            </p:cNvPr>
            <p:cNvSpPr/>
            <p:nvPr/>
          </p:nvSpPr>
          <p:spPr>
            <a:xfrm>
              <a:off x="1970552" y="867439"/>
              <a:ext cx="8262621" cy="5400447"/>
            </a:xfrm>
            <a:custGeom>
              <a:avLst/>
              <a:gdLst>
                <a:gd name="connsiteX0" fmla="*/ 8262621 w 8262621"/>
                <a:gd name="connsiteY0" fmla="*/ 0 h 5506502"/>
                <a:gd name="connsiteX1" fmla="*/ 8262621 w 8262621"/>
                <a:gd name="connsiteY1" fmla="*/ 1280380 h 5506502"/>
                <a:gd name="connsiteX2" fmla="*/ 8240068 w 8262621"/>
                <a:gd name="connsiteY2" fmla="*/ 1280380 h 5506502"/>
                <a:gd name="connsiteX3" fmla="*/ 8240068 w 8262621"/>
                <a:gd name="connsiteY3" fmla="*/ 3117135 h 5506502"/>
                <a:gd name="connsiteX4" fmla="*/ 8240068 w 8262621"/>
                <a:gd name="connsiteY4" fmla="*/ 5502752 h 5506502"/>
                <a:gd name="connsiteX5" fmla="*/ 8240068 w 8262621"/>
                <a:gd name="connsiteY5" fmla="*/ 5506502 h 5506502"/>
                <a:gd name="connsiteX6" fmla="*/ 8240067 w 8262621"/>
                <a:gd name="connsiteY6" fmla="*/ 5506502 h 5506502"/>
                <a:gd name="connsiteX7" fmla="*/ 8239824 w 8262621"/>
                <a:gd name="connsiteY7" fmla="*/ 5502752 h 5506502"/>
                <a:gd name="connsiteX8" fmla="*/ 242 w 8262621"/>
                <a:gd name="connsiteY8" fmla="*/ 5502752 h 5506502"/>
                <a:gd name="connsiteX9" fmla="*/ 0 w 8262621"/>
                <a:gd name="connsiteY9" fmla="*/ 5506492 h 5506502"/>
                <a:gd name="connsiteX10" fmla="*/ 0 w 8262621"/>
                <a:gd name="connsiteY10" fmla="*/ 5502752 h 5506502"/>
                <a:gd name="connsiteX11" fmla="*/ 0 w 8262621"/>
                <a:gd name="connsiteY11" fmla="*/ 3117135 h 5506502"/>
                <a:gd name="connsiteX12" fmla="*/ 0 w 8262621"/>
                <a:gd name="connsiteY12" fmla="*/ 20491 h 5506502"/>
                <a:gd name="connsiteX13" fmla="*/ 1 w 8262621"/>
                <a:gd name="connsiteY13" fmla="*/ 20491 h 5506502"/>
                <a:gd name="connsiteX14" fmla="*/ 1 w 8262621"/>
                <a:gd name="connsiteY14" fmla="*/ 4 h 5506502"/>
                <a:gd name="connsiteX15" fmla="*/ 13336 w 8262621"/>
                <a:gd name="connsiteY15" fmla="*/ 32255 h 5506502"/>
                <a:gd name="connsiteX16" fmla="*/ 4131310 w 8262621"/>
                <a:gd name="connsiteY16" fmla="*/ 715679 h 5506502"/>
                <a:gd name="connsiteX17" fmla="*/ 8249284 w 8262621"/>
                <a:gd name="connsiteY17" fmla="*/ 32255 h 550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62621" h="5506502">
                  <a:moveTo>
                    <a:pt x="8262621" y="0"/>
                  </a:moveTo>
                  <a:lnTo>
                    <a:pt x="8262621" y="1280380"/>
                  </a:lnTo>
                  <a:lnTo>
                    <a:pt x="8240068" y="1280380"/>
                  </a:lnTo>
                  <a:lnTo>
                    <a:pt x="8240068" y="3117135"/>
                  </a:lnTo>
                  <a:lnTo>
                    <a:pt x="8240068" y="5502752"/>
                  </a:lnTo>
                  <a:lnTo>
                    <a:pt x="8240068" y="5506502"/>
                  </a:lnTo>
                  <a:lnTo>
                    <a:pt x="8240067" y="5506502"/>
                  </a:lnTo>
                  <a:lnTo>
                    <a:pt x="8239824" y="5502752"/>
                  </a:lnTo>
                  <a:lnTo>
                    <a:pt x="242" y="5502752"/>
                  </a:lnTo>
                  <a:lnTo>
                    <a:pt x="0" y="5506492"/>
                  </a:lnTo>
                  <a:lnTo>
                    <a:pt x="0" y="5502752"/>
                  </a:lnTo>
                  <a:lnTo>
                    <a:pt x="0" y="3117135"/>
                  </a:lnTo>
                  <a:lnTo>
                    <a:pt x="0" y="20491"/>
                  </a:lnTo>
                  <a:lnTo>
                    <a:pt x="1" y="20491"/>
                  </a:lnTo>
                  <a:lnTo>
                    <a:pt x="1" y="4"/>
                  </a:lnTo>
                  <a:lnTo>
                    <a:pt x="13336" y="32255"/>
                  </a:lnTo>
                  <a:cubicBezTo>
                    <a:pt x="225312" y="416124"/>
                    <a:pt x="1988094" y="715679"/>
                    <a:pt x="4131310" y="715679"/>
                  </a:cubicBezTo>
                  <a:cubicBezTo>
                    <a:pt x="6274526" y="715679"/>
                    <a:pt x="8037308" y="416124"/>
                    <a:pt x="8249284" y="32255"/>
                  </a:cubicBezTo>
                  <a:close/>
                </a:path>
              </a:pathLst>
            </a:custGeom>
            <a:gradFill>
              <a:gsLst>
                <a:gs pos="90000">
                  <a:schemeClr val="accent1">
                    <a:lumMod val="40000"/>
                    <a:lumOff val="60000"/>
                    <a:alpha val="19891"/>
                  </a:schemeClr>
                </a:gs>
                <a:gs pos="49000">
                  <a:schemeClr val="accent1">
                    <a:lumMod val="40000"/>
                    <a:lumOff val="60000"/>
                    <a:alpha val="35922"/>
                  </a:schemeClr>
                </a:gs>
                <a:gs pos="13000">
                  <a:schemeClr val="accent1">
                    <a:lumMod val="40000"/>
                    <a:lumOff val="60000"/>
                    <a:alpha val="20000"/>
                  </a:schemeClr>
                </a:gs>
                <a:gs pos="0">
                  <a:schemeClr val="bg1"/>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679BBEA2-4CAC-CC49-824F-4C0D9DD9D551}"/>
                </a:ext>
              </a:extLst>
            </p:cNvPr>
            <p:cNvSpPr/>
            <p:nvPr/>
          </p:nvSpPr>
          <p:spPr>
            <a:xfrm rot="10800000">
              <a:off x="972481" y="5722317"/>
              <a:ext cx="10163504" cy="552086"/>
            </a:xfrm>
            <a:prstGeom prst="rect">
              <a:avLst/>
            </a:prstGeom>
            <a:gradFill flip="none" rotWithShape="1">
              <a:gsLst>
                <a:gs pos="0">
                  <a:schemeClr val="bg1">
                    <a:alpha val="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Icon&#10;&#10;Description automatically generated">
              <a:extLst>
                <a:ext uri="{FF2B5EF4-FFF2-40B4-BE49-F238E27FC236}">
                  <a16:creationId xmlns:a16="http://schemas.microsoft.com/office/drawing/2014/main" id="{93C417C9-CCB9-664F-9152-DDF27D04A861}"/>
                </a:ext>
              </a:extLst>
            </p:cNvPr>
            <p:cNvPicPr>
              <a:picLocks noChangeAspect="1"/>
            </p:cNvPicPr>
            <p:nvPr/>
          </p:nvPicPr>
          <p:blipFill>
            <a:blip r:embed="rId3"/>
            <a:stretch>
              <a:fillRect/>
            </a:stretch>
          </p:blipFill>
          <p:spPr>
            <a:xfrm>
              <a:off x="4749596" y="350974"/>
              <a:ext cx="2692809" cy="438152"/>
            </a:xfrm>
            <a:prstGeom prst="rect">
              <a:avLst/>
            </a:prstGeom>
          </p:spPr>
        </p:pic>
        <p:sp>
          <p:nvSpPr>
            <p:cNvPr id="167" name="Rounded Rectangle 59">
              <a:extLst>
                <a:ext uri="{FF2B5EF4-FFF2-40B4-BE49-F238E27FC236}">
                  <a16:creationId xmlns:a16="http://schemas.microsoft.com/office/drawing/2014/main" id="{1739826A-3B1B-824A-98BA-79799EDECABA}"/>
                </a:ext>
              </a:extLst>
            </p:cNvPr>
            <p:cNvSpPr/>
            <p:nvPr/>
          </p:nvSpPr>
          <p:spPr>
            <a:xfrm>
              <a:off x="2175959" y="5406725"/>
              <a:ext cx="7840082" cy="763387"/>
            </a:xfrm>
            <a:prstGeom prst="roundRect">
              <a:avLst>
                <a:gd name="adj" fmla="val 9541"/>
              </a:avLst>
            </a:prstGeom>
            <a:solidFill>
              <a:schemeClr val="bg1"/>
            </a:solidFill>
            <a:ln w="19050">
              <a:solidFill>
                <a:schemeClr val="accent3"/>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E3905FD0-1016-9A66-3929-8096E89EF0C4}"/>
                </a:ext>
              </a:extLst>
            </p:cNvPr>
            <p:cNvGrpSpPr/>
            <p:nvPr/>
          </p:nvGrpSpPr>
          <p:grpSpPr>
            <a:xfrm>
              <a:off x="2180722" y="5101590"/>
              <a:ext cx="7830557" cy="299112"/>
              <a:chOff x="2184364" y="5078703"/>
              <a:chExt cx="7830557" cy="299112"/>
            </a:xfrm>
          </p:grpSpPr>
          <p:sp>
            <p:nvSpPr>
              <p:cNvPr id="2" name="Rectangle 1">
                <a:extLst>
                  <a:ext uri="{FF2B5EF4-FFF2-40B4-BE49-F238E27FC236}">
                    <a16:creationId xmlns:a16="http://schemas.microsoft.com/office/drawing/2014/main" id="{B2B6BC4E-0A9F-8247-82B1-636B4490BAE9}"/>
                  </a:ext>
                </a:extLst>
              </p:cNvPr>
              <p:cNvSpPr/>
              <p:nvPr/>
            </p:nvSpPr>
            <p:spPr>
              <a:xfrm>
                <a:off x="2184364" y="5093635"/>
                <a:ext cx="7830557" cy="284180"/>
              </a:xfrm>
              <a:prstGeom prst="rect">
                <a:avLst/>
              </a:prstGeom>
              <a:gradFill flip="none" rotWithShape="1">
                <a:gsLst>
                  <a:gs pos="0">
                    <a:schemeClr val="accent1">
                      <a:lumMod val="5000"/>
                      <a:lumOff val="95000"/>
                      <a:alpha val="0"/>
                    </a:schemeClr>
                  </a:gs>
                  <a:gs pos="50000">
                    <a:schemeClr val="tx2">
                      <a:lumMod val="50000"/>
                      <a:lumOff val="50000"/>
                    </a:schemeClr>
                  </a:gs>
                  <a:gs pos="11000">
                    <a:schemeClr val="accent3">
                      <a:lumMod val="40000"/>
                      <a:lumOff val="60000"/>
                    </a:schemeClr>
                  </a:gs>
                  <a:gs pos="91000">
                    <a:schemeClr val="accent3">
                      <a:lumMod val="40000"/>
                      <a:lumOff val="60000"/>
                    </a:schemeClr>
                  </a:gs>
                  <a:gs pos="99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A92F4235-6FCD-E1B9-2FC2-B9770626B051}"/>
                  </a:ext>
                </a:extLst>
              </p:cNvPr>
              <p:cNvSpPr/>
              <p:nvPr/>
            </p:nvSpPr>
            <p:spPr>
              <a:xfrm>
                <a:off x="5059644" y="5078703"/>
                <a:ext cx="2074606" cy="284180"/>
              </a:xfrm>
              <a:prstGeom prst="rect">
                <a:avLst/>
              </a:prstGeom>
            </p:spPr>
            <p:txBody>
              <a:bodyPr wrap="none">
                <a:spAutoFit/>
              </a:bodyPr>
              <a:lstStyle/>
              <a:p>
                <a:pPr marL="0" marR="0" lvl="0" indent="0" algn="ctr"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Intelligence</a:t>
                </a:r>
              </a:p>
            </p:txBody>
          </p:sp>
        </p:grpSp>
        <p:grpSp>
          <p:nvGrpSpPr>
            <p:cNvPr id="45" name="Group 44">
              <a:extLst>
                <a:ext uri="{FF2B5EF4-FFF2-40B4-BE49-F238E27FC236}">
                  <a16:creationId xmlns:a16="http://schemas.microsoft.com/office/drawing/2014/main" id="{90686A87-2880-0E83-FC12-B60986318CD8}"/>
                </a:ext>
              </a:extLst>
            </p:cNvPr>
            <p:cNvGrpSpPr/>
            <p:nvPr/>
          </p:nvGrpSpPr>
          <p:grpSpPr>
            <a:xfrm>
              <a:off x="2645120" y="5511703"/>
              <a:ext cx="6901761" cy="585618"/>
              <a:chOff x="2679236" y="5578997"/>
              <a:chExt cx="6901761" cy="585618"/>
            </a:xfrm>
          </p:grpSpPr>
          <p:sp>
            <p:nvSpPr>
              <p:cNvPr id="199" name="TextBox 198">
                <a:extLst>
                  <a:ext uri="{FF2B5EF4-FFF2-40B4-BE49-F238E27FC236}">
                    <a16:creationId xmlns:a16="http://schemas.microsoft.com/office/drawing/2014/main" id="{9E8EE8E5-D866-E729-FF9D-B7B65E905074}"/>
                  </a:ext>
                </a:extLst>
              </p:cNvPr>
              <p:cNvSpPr txBox="1"/>
              <p:nvPr/>
            </p:nvSpPr>
            <p:spPr>
              <a:xfrm>
                <a:off x="3910788" y="5712600"/>
                <a:ext cx="5670209" cy="284180"/>
              </a:xfrm>
              <a:prstGeom prst="rect">
                <a:avLst/>
              </a:prstGeom>
              <a:noFill/>
            </p:spPr>
            <p:txBody>
              <a:bodyPr wrap="square" rtlCol="0">
                <a:spAutoFit/>
              </a:bodyPr>
              <a:lstStyle/>
              <a:p>
                <a:pPr marL="0" marR="0" lvl="0" indent="0" algn="l" defTabSz="91440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Single Admin Portal</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Workflows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Unified Audit</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Authentication &amp; Authorization</a:t>
                </a:r>
              </a:p>
            </p:txBody>
          </p:sp>
          <p:pic>
            <p:nvPicPr>
              <p:cNvPr id="200" name="Picture 199" descr="Icon&#10;&#10;Description automatically generated">
                <a:extLst>
                  <a:ext uri="{FF2B5EF4-FFF2-40B4-BE49-F238E27FC236}">
                    <a16:creationId xmlns:a16="http://schemas.microsoft.com/office/drawing/2014/main" id="{8F555E26-1490-CDDE-3D7F-6C80918ED94E}"/>
                  </a:ext>
                </a:extLst>
              </p:cNvPr>
              <p:cNvPicPr>
                <a:picLocks noChangeAspect="1"/>
              </p:cNvPicPr>
              <p:nvPr/>
            </p:nvPicPr>
            <p:blipFill>
              <a:blip r:embed="rId4"/>
              <a:stretch>
                <a:fillRect/>
              </a:stretch>
            </p:blipFill>
            <p:spPr>
              <a:xfrm rot="20574613">
                <a:off x="2679236" y="5693934"/>
                <a:ext cx="287333" cy="355745"/>
              </a:xfrm>
              <a:prstGeom prst="rect">
                <a:avLst/>
              </a:prstGeom>
            </p:spPr>
          </p:pic>
          <p:sp>
            <p:nvSpPr>
              <p:cNvPr id="201" name="TextBox 200">
                <a:extLst>
                  <a:ext uri="{FF2B5EF4-FFF2-40B4-BE49-F238E27FC236}">
                    <a16:creationId xmlns:a16="http://schemas.microsoft.com/office/drawing/2014/main" id="{71FC2112-9DCA-DFEF-367D-60987C3CD30B}"/>
                  </a:ext>
                </a:extLst>
              </p:cNvPr>
              <p:cNvSpPr txBox="1"/>
              <p:nvPr/>
            </p:nvSpPr>
            <p:spPr>
              <a:xfrm>
                <a:off x="2967529" y="5624472"/>
                <a:ext cx="7537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Shared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Services</a:t>
                </a:r>
              </a:p>
            </p:txBody>
          </p:sp>
          <p:cxnSp>
            <p:nvCxnSpPr>
              <p:cNvPr id="202" name="Straight Connector 201">
                <a:extLst>
                  <a:ext uri="{FF2B5EF4-FFF2-40B4-BE49-F238E27FC236}">
                    <a16:creationId xmlns:a16="http://schemas.microsoft.com/office/drawing/2014/main" id="{6A8E1553-9062-F00F-27C9-AA3D6D60E1D9}"/>
                  </a:ext>
                </a:extLst>
              </p:cNvPr>
              <p:cNvCxnSpPr>
                <a:cxnSpLocks/>
              </p:cNvCxnSpPr>
              <p:nvPr/>
            </p:nvCxnSpPr>
            <p:spPr>
              <a:xfrm>
                <a:off x="3809719" y="5578997"/>
                <a:ext cx="0" cy="58561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8" name="TextBox 77">
              <a:extLst>
                <a:ext uri="{FF2B5EF4-FFF2-40B4-BE49-F238E27FC236}">
                  <a16:creationId xmlns:a16="http://schemas.microsoft.com/office/drawing/2014/main" id="{C869D525-6C0E-B9E8-115A-9D4EA4D7E23C}"/>
                </a:ext>
              </a:extLst>
            </p:cNvPr>
            <p:cNvSpPr txBox="1"/>
            <p:nvPr/>
          </p:nvSpPr>
          <p:spPr>
            <a:xfrm>
              <a:off x="4964120" y="6191207"/>
              <a:ext cx="2263761" cy="276999"/>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SaaS </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Hybrid</a:t>
              </a:r>
              <a:r>
                <a:rPr kumimoji="0" lang="en-US" sz="1200" b="0" i="0" u="none" strike="noStrike" kern="1200" cap="none" spc="0" normalizeH="0" baseline="0" noProof="0">
                  <a:ln>
                    <a:noFill/>
                  </a:ln>
                  <a:solidFill>
                    <a:srgbClr val="2E3844">
                      <a:lumMod val="60000"/>
                      <a:lumOff val="4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  |  </a:t>
              </a:r>
              <a:r>
                <a:rPr kumimoji="0" lang="en-US" sz="1200" b="0" i="0" u="none" strike="noStrike" kern="1200" cap="none" spc="5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Self-Hosted</a:t>
              </a:r>
            </a:p>
          </p:txBody>
        </p:sp>
        <p:grpSp>
          <p:nvGrpSpPr>
            <p:cNvPr id="9" name="Group 8">
              <a:extLst>
                <a:ext uri="{FF2B5EF4-FFF2-40B4-BE49-F238E27FC236}">
                  <a16:creationId xmlns:a16="http://schemas.microsoft.com/office/drawing/2014/main" id="{9EFD1C53-7407-D644-0678-F853CD78D9DB}"/>
                </a:ext>
              </a:extLst>
            </p:cNvPr>
            <p:cNvGrpSpPr/>
            <p:nvPr/>
          </p:nvGrpSpPr>
          <p:grpSpPr>
            <a:xfrm>
              <a:off x="10158766" y="549954"/>
              <a:ext cx="1607868" cy="5931496"/>
              <a:chOff x="10158766" y="549954"/>
              <a:chExt cx="1607868" cy="5931496"/>
            </a:xfrm>
          </p:grpSpPr>
          <p:sp>
            <p:nvSpPr>
              <p:cNvPr id="141" name="Rounded Rectangle 140">
                <a:extLst>
                  <a:ext uri="{FF2B5EF4-FFF2-40B4-BE49-F238E27FC236}">
                    <a16:creationId xmlns:a16="http://schemas.microsoft.com/office/drawing/2014/main" id="{13947324-6003-924C-A31E-8DD2DE3A1D71}"/>
                  </a:ext>
                </a:extLst>
              </p:cNvPr>
              <p:cNvSpPr/>
              <p:nvPr/>
            </p:nvSpPr>
            <p:spPr>
              <a:xfrm>
                <a:off x="10158766"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0" name="TextBox 149">
                <a:extLst>
                  <a:ext uri="{FF2B5EF4-FFF2-40B4-BE49-F238E27FC236}">
                    <a16:creationId xmlns:a16="http://schemas.microsoft.com/office/drawing/2014/main" id="{5F3D99CC-2575-1D40-B068-CBD816A47734}"/>
                  </a:ext>
                </a:extLst>
              </p:cNvPr>
              <p:cNvSpPr txBox="1"/>
              <p:nvPr/>
            </p:nvSpPr>
            <p:spPr>
              <a:xfrm>
                <a:off x="10451984" y="688814"/>
                <a:ext cx="102143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Resources</a:t>
                </a:r>
              </a:p>
            </p:txBody>
          </p:sp>
          <p:sp>
            <p:nvSpPr>
              <p:cNvPr id="151" name="TextBox 150">
                <a:extLst>
                  <a:ext uri="{FF2B5EF4-FFF2-40B4-BE49-F238E27FC236}">
                    <a16:creationId xmlns:a16="http://schemas.microsoft.com/office/drawing/2014/main" id="{2461CFBA-6149-184F-B247-48D2279C352F}"/>
                  </a:ext>
                </a:extLst>
              </p:cNvPr>
              <p:cNvSpPr txBox="1"/>
              <p:nvPr/>
            </p:nvSpPr>
            <p:spPr>
              <a:xfrm>
                <a:off x="10325346" y="3387636"/>
                <a:ext cx="127470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Environments</a:t>
                </a:r>
              </a:p>
            </p:txBody>
          </p:sp>
          <p:grpSp>
            <p:nvGrpSpPr>
              <p:cNvPr id="152" name="Group 151">
                <a:extLst>
                  <a:ext uri="{FF2B5EF4-FFF2-40B4-BE49-F238E27FC236}">
                    <a16:creationId xmlns:a16="http://schemas.microsoft.com/office/drawing/2014/main" id="{6B13BB2B-B68F-0441-B759-AC66E9345EF0}"/>
                  </a:ext>
                </a:extLst>
              </p:cNvPr>
              <p:cNvGrpSpPr/>
              <p:nvPr/>
            </p:nvGrpSpPr>
            <p:grpSpPr>
              <a:xfrm>
                <a:off x="10479236" y="1046866"/>
                <a:ext cx="966931" cy="771138"/>
                <a:chOff x="10479236" y="922458"/>
                <a:chExt cx="966931" cy="771138"/>
              </a:xfrm>
            </p:grpSpPr>
            <p:pic>
              <p:nvPicPr>
                <p:cNvPr id="170" name="Picture 169" descr="Icon&#10;&#10;Description automatically generated">
                  <a:extLst>
                    <a:ext uri="{FF2B5EF4-FFF2-40B4-BE49-F238E27FC236}">
                      <a16:creationId xmlns:a16="http://schemas.microsoft.com/office/drawing/2014/main" id="{C95BF65C-6575-AC45-B4B5-842A7169120C}"/>
                    </a:ext>
                  </a:extLst>
                </p:cNvPr>
                <p:cNvPicPr>
                  <a:picLocks noChangeAspect="1"/>
                </p:cNvPicPr>
                <p:nvPr/>
              </p:nvPicPr>
              <p:blipFill>
                <a:blip r:embed="rId5">
                  <a:alphaModFix amt="50000"/>
                </a:blip>
                <a:stretch>
                  <a:fillRect/>
                </a:stretch>
              </p:blipFill>
              <p:spPr>
                <a:xfrm>
                  <a:off x="10715567" y="922458"/>
                  <a:ext cx="494267" cy="361195"/>
                </a:xfrm>
                <a:prstGeom prst="rect">
                  <a:avLst/>
                </a:prstGeom>
              </p:spPr>
            </p:pic>
            <p:sp>
              <p:nvSpPr>
                <p:cNvPr id="171" name="TextBox 170">
                  <a:extLst>
                    <a:ext uri="{FF2B5EF4-FFF2-40B4-BE49-F238E27FC236}">
                      <a16:creationId xmlns:a16="http://schemas.microsoft.com/office/drawing/2014/main" id="{B3D55800-37AD-DA4D-857D-65CF40276E20}"/>
                    </a:ext>
                  </a:extLst>
                </p:cNvPr>
                <p:cNvSpPr txBox="1"/>
                <p:nvPr/>
              </p:nvSpPr>
              <p:spPr>
                <a:xfrm>
                  <a:off x="10479236" y="1293486"/>
                  <a:ext cx="966931" cy="400110"/>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Applications &amp;</a:t>
                  </a:r>
                  <a:b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b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Services</a:t>
                  </a:r>
                </a:p>
              </p:txBody>
            </p:sp>
          </p:grpSp>
          <p:grpSp>
            <p:nvGrpSpPr>
              <p:cNvPr id="153" name="Group 152">
                <a:extLst>
                  <a:ext uri="{FF2B5EF4-FFF2-40B4-BE49-F238E27FC236}">
                    <a16:creationId xmlns:a16="http://schemas.microsoft.com/office/drawing/2014/main" id="{C78043D0-B83C-5F49-B8C1-5B4D9BFFEA21}"/>
                  </a:ext>
                </a:extLst>
              </p:cNvPr>
              <p:cNvGrpSpPr/>
              <p:nvPr/>
            </p:nvGrpSpPr>
            <p:grpSpPr>
              <a:xfrm>
                <a:off x="10304507" y="5090192"/>
                <a:ext cx="1316386" cy="639174"/>
                <a:chOff x="10304511" y="5182871"/>
                <a:chExt cx="1316386" cy="639174"/>
              </a:xfrm>
            </p:grpSpPr>
            <p:pic>
              <p:nvPicPr>
                <p:cNvPr id="168" name="Picture 167">
                  <a:extLst>
                    <a:ext uri="{FF2B5EF4-FFF2-40B4-BE49-F238E27FC236}">
                      <a16:creationId xmlns:a16="http://schemas.microsoft.com/office/drawing/2014/main" id="{D0783287-F7F2-4449-9135-F0779D655985}"/>
                    </a:ext>
                  </a:extLst>
                </p:cNvPr>
                <p:cNvPicPr>
                  <a:picLocks noChangeAspect="1"/>
                </p:cNvPicPr>
                <p:nvPr/>
              </p:nvPicPr>
              <p:blipFill>
                <a:blip r:embed="rId6">
                  <a:alphaModFix amt="50000"/>
                </a:blip>
                <a:stretch>
                  <a:fillRect/>
                </a:stretch>
              </p:blipFill>
              <p:spPr>
                <a:xfrm>
                  <a:off x="10762289" y="5182871"/>
                  <a:ext cx="400822" cy="389687"/>
                </a:xfrm>
                <a:prstGeom prst="rect">
                  <a:avLst/>
                </a:prstGeom>
              </p:spPr>
            </p:pic>
            <p:sp>
              <p:nvSpPr>
                <p:cNvPr id="169" name="TextBox 168">
                  <a:extLst>
                    <a:ext uri="{FF2B5EF4-FFF2-40B4-BE49-F238E27FC236}">
                      <a16:creationId xmlns:a16="http://schemas.microsoft.com/office/drawing/2014/main" id="{90BE6E6F-8F55-BF42-8780-B8AE40213B89}"/>
                    </a:ext>
                  </a:extLst>
                </p:cNvPr>
                <p:cNvSpPr txBox="1"/>
                <p:nvPr/>
              </p:nvSpPr>
              <p:spPr>
                <a:xfrm>
                  <a:off x="10304511" y="5575824"/>
                  <a:ext cx="1316386"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Hybrid &amp; Multi-Cloud</a:t>
                  </a:r>
                </a:p>
              </p:txBody>
            </p:sp>
          </p:grpSp>
          <p:grpSp>
            <p:nvGrpSpPr>
              <p:cNvPr id="154" name="Group 153">
                <a:extLst>
                  <a:ext uri="{FF2B5EF4-FFF2-40B4-BE49-F238E27FC236}">
                    <a16:creationId xmlns:a16="http://schemas.microsoft.com/office/drawing/2014/main" id="{352B686D-ECEE-8B45-88C5-B9FECF4EB0C0}"/>
                  </a:ext>
                </a:extLst>
              </p:cNvPr>
              <p:cNvGrpSpPr/>
              <p:nvPr/>
            </p:nvGrpSpPr>
            <p:grpSpPr>
              <a:xfrm>
                <a:off x="10426336" y="1909848"/>
                <a:ext cx="1072730" cy="812668"/>
                <a:chOff x="10426338" y="1931128"/>
                <a:chExt cx="1072730" cy="812668"/>
              </a:xfrm>
            </p:grpSpPr>
            <p:pic>
              <p:nvPicPr>
                <p:cNvPr id="165" name="Picture 164">
                  <a:extLst>
                    <a:ext uri="{FF2B5EF4-FFF2-40B4-BE49-F238E27FC236}">
                      <a16:creationId xmlns:a16="http://schemas.microsoft.com/office/drawing/2014/main" id="{7E7F08C2-2479-7849-AFB0-D16AA647079A}"/>
                    </a:ext>
                  </a:extLst>
                </p:cNvPr>
                <p:cNvPicPr>
                  <a:picLocks noChangeAspect="1"/>
                </p:cNvPicPr>
                <p:nvPr/>
              </p:nvPicPr>
              <p:blipFill>
                <a:blip r:embed="rId7"/>
                <a:srcRect/>
                <a:stretch/>
              </p:blipFill>
              <p:spPr>
                <a:xfrm>
                  <a:off x="10747570" y="1931128"/>
                  <a:ext cx="430264" cy="392849"/>
                </a:xfrm>
                <a:prstGeom prst="rect">
                  <a:avLst/>
                </a:prstGeom>
              </p:spPr>
            </p:pic>
            <p:sp>
              <p:nvSpPr>
                <p:cNvPr id="166" name="TextBox 165">
                  <a:extLst>
                    <a:ext uri="{FF2B5EF4-FFF2-40B4-BE49-F238E27FC236}">
                      <a16:creationId xmlns:a16="http://schemas.microsoft.com/office/drawing/2014/main" id="{493CC039-A9F7-9E43-94F7-6B576D9A1D44}"/>
                    </a:ext>
                  </a:extLst>
                </p:cNvPr>
                <p:cNvSpPr txBox="1"/>
                <p:nvPr/>
              </p:nvSpPr>
              <p:spPr>
                <a:xfrm>
                  <a:off x="10426338" y="2343686"/>
                  <a:ext cx="10727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Infrastructure &amp;</a:t>
                  </a:r>
                  <a:b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00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Endpoints</a:t>
                  </a:r>
                </a:p>
              </p:txBody>
            </p:sp>
          </p:grpSp>
          <p:grpSp>
            <p:nvGrpSpPr>
              <p:cNvPr id="155" name="Group 154">
                <a:extLst>
                  <a:ext uri="{FF2B5EF4-FFF2-40B4-BE49-F238E27FC236}">
                    <a16:creationId xmlns:a16="http://schemas.microsoft.com/office/drawing/2014/main" id="{400EC638-C18A-F048-8C91-7C9104BFFE1F}"/>
                  </a:ext>
                </a:extLst>
              </p:cNvPr>
              <p:cNvGrpSpPr/>
              <p:nvPr/>
            </p:nvGrpSpPr>
            <p:grpSpPr>
              <a:xfrm>
                <a:off x="10741325" y="2851430"/>
                <a:ext cx="442750" cy="570899"/>
                <a:chOff x="10741325" y="3044224"/>
                <a:chExt cx="442750" cy="570899"/>
              </a:xfrm>
            </p:grpSpPr>
            <p:sp>
              <p:nvSpPr>
                <p:cNvPr id="163" name="TextBox 162">
                  <a:extLst>
                    <a:ext uri="{FF2B5EF4-FFF2-40B4-BE49-F238E27FC236}">
                      <a16:creationId xmlns:a16="http://schemas.microsoft.com/office/drawing/2014/main" id="{197D6990-E110-8C47-ABD7-69DBE08C6BF6}"/>
                    </a:ext>
                  </a:extLst>
                </p:cNvPr>
                <p:cNvSpPr txBox="1"/>
                <p:nvPr/>
              </p:nvSpPr>
              <p:spPr>
                <a:xfrm>
                  <a:off x="10741325" y="3368902"/>
                  <a:ext cx="44275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a:t>
                  </a:r>
                </a:p>
              </p:txBody>
            </p:sp>
            <p:pic>
              <p:nvPicPr>
                <p:cNvPr id="164" name="Picture 163">
                  <a:extLst>
                    <a:ext uri="{FF2B5EF4-FFF2-40B4-BE49-F238E27FC236}">
                      <a16:creationId xmlns:a16="http://schemas.microsoft.com/office/drawing/2014/main" id="{40B06399-3C7B-4545-9EDF-9AC555AF3329}"/>
                    </a:ext>
                  </a:extLst>
                </p:cNvPr>
                <p:cNvPicPr>
                  <a:picLocks noChangeAspect="1"/>
                </p:cNvPicPr>
                <p:nvPr/>
              </p:nvPicPr>
              <p:blipFill>
                <a:blip r:embed="rId8">
                  <a:alphaModFix amt="50000"/>
                </a:blip>
                <a:stretch>
                  <a:fillRect/>
                </a:stretch>
              </p:blipFill>
              <p:spPr>
                <a:xfrm>
                  <a:off x="10810769" y="3044224"/>
                  <a:ext cx="303862" cy="335297"/>
                </a:xfrm>
                <a:prstGeom prst="rect">
                  <a:avLst/>
                </a:prstGeom>
              </p:spPr>
            </p:pic>
          </p:grpSp>
          <p:grpSp>
            <p:nvGrpSpPr>
              <p:cNvPr id="156" name="Group 155">
                <a:extLst>
                  <a:ext uri="{FF2B5EF4-FFF2-40B4-BE49-F238E27FC236}">
                    <a16:creationId xmlns:a16="http://schemas.microsoft.com/office/drawing/2014/main" id="{BC7A82A3-15B0-CA41-B4E0-9BDD3F48F32D}"/>
                  </a:ext>
                </a:extLst>
              </p:cNvPr>
              <p:cNvGrpSpPr/>
              <p:nvPr/>
            </p:nvGrpSpPr>
            <p:grpSpPr>
              <a:xfrm>
                <a:off x="10789415" y="4413129"/>
                <a:ext cx="346570" cy="617948"/>
                <a:chOff x="10784494" y="4564962"/>
                <a:chExt cx="346570" cy="617948"/>
              </a:xfrm>
            </p:grpSpPr>
            <p:sp>
              <p:nvSpPr>
                <p:cNvPr id="161" name="TextBox 160">
                  <a:extLst>
                    <a:ext uri="{FF2B5EF4-FFF2-40B4-BE49-F238E27FC236}">
                      <a16:creationId xmlns:a16="http://schemas.microsoft.com/office/drawing/2014/main" id="{069DC47E-C55A-BE4F-9AF0-25990F14DB04}"/>
                    </a:ext>
                  </a:extLst>
                </p:cNvPr>
                <p:cNvSpPr txBox="1"/>
                <p:nvPr/>
              </p:nvSpPr>
              <p:spPr>
                <a:xfrm>
                  <a:off x="10784494" y="4936689"/>
                  <a:ext cx="34657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OT</a:t>
                  </a:r>
                </a:p>
              </p:txBody>
            </p:sp>
            <p:pic>
              <p:nvPicPr>
                <p:cNvPr id="162" name="Picture 161" descr="Icon&#10;&#10;Description automatically generated">
                  <a:extLst>
                    <a:ext uri="{FF2B5EF4-FFF2-40B4-BE49-F238E27FC236}">
                      <a16:creationId xmlns:a16="http://schemas.microsoft.com/office/drawing/2014/main" id="{F5DFB2AC-FE2F-9844-9DA0-CB9508A408FF}"/>
                    </a:ext>
                  </a:extLst>
                </p:cNvPr>
                <p:cNvPicPr>
                  <a:picLocks noChangeAspect="1"/>
                </p:cNvPicPr>
                <p:nvPr/>
              </p:nvPicPr>
              <p:blipFill>
                <a:blip r:embed="rId9">
                  <a:alphaModFix amt="50000"/>
                </a:blip>
                <a:stretch>
                  <a:fillRect/>
                </a:stretch>
              </p:blipFill>
              <p:spPr>
                <a:xfrm>
                  <a:off x="10784494" y="4564962"/>
                  <a:ext cx="346570" cy="346570"/>
                </a:xfrm>
                <a:prstGeom prst="rect">
                  <a:avLst/>
                </a:prstGeom>
              </p:spPr>
            </p:pic>
          </p:grpSp>
          <p:grpSp>
            <p:nvGrpSpPr>
              <p:cNvPr id="157" name="Group 156">
                <a:extLst>
                  <a:ext uri="{FF2B5EF4-FFF2-40B4-BE49-F238E27FC236}">
                    <a16:creationId xmlns:a16="http://schemas.microsoft.com/office/drawing/2014/main" id="{806C4AAA-3F65-6442-9261-8494B519D409}"/>
                  </a:ext>
                </a:extLst>
              </p:cNvPr>
              <p:cNvGrpSpPr/>
              <p:nvPr/>
            </p:nvGrpSpPr>
            <p:grpSpPr>
              <a:xfrm>
                <a:off x="10511294" y="3730639"/>
                <a:ext cx="902812" cy="623375"/>
                <a:chOff x="10511299" y="3961231"/>
                <a:chExt cx="902812" cy="623375"/>
              </a:xfrm>
            </p:grpSpPr>
            <p:sp>
              <p:nvSpPr>
                <p:cNvPr id="158" name="TextBox 157">
                  <a:extLst>
                    <a:ext uri="{FF2B5EF4-FFF2-40B4-BE49-F238E27FC236}">
                      <a16:creationId xmlns:a16="http://schemas.microsoft.com/office/drawing/2014/main" id="{2C08F990-B8C0-2E40-9EBA-FEF455D77CFF}"/>
                    </a:ext>
                  </a:extLst>
                </p:cNvPr>
                <p:cNvSpPr txBox="1"/>
                <p:nvPr/>
              </p:nvSpPr>
              <p:spPr>
                <a:xfrm>
                  <a:off x="10511299" y="4338385"/>
                  <a:ext cx="902812"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Data Centers</a:t>
                  </a:r>
                </a:p>
              </p:txBody>
            </p:sp>
            <p:pic>
              <p:nvPicPr>
                <p:cNvPr id="159" name="Picture 158" descr="A picture containing text, plate, dishware&#10;&#10;Description automatically generated">
                  <a:extLst>
                    <a:ext uri="{FF2B5EF4-FFF2-40B4-BE49-F238E27FC236}">
                      <a16:creationId xmlns:a16="http://schemas.microsoft.com/office/drawing/2014/main" id="{53DC9817-7F7D-3B4E-8440-76ED3D786EBB}"/>
                    </a:ext>
                  </a:extLst>
                </p:cNvPr>
                <p:cNvPicPr>
                  <a:picLocks noChangeAspect="1"/>
                </p:cNvPicPr>
                <p:nvPr/>
              </p:nvPicPr>
              <p:blipFill>
                <a:blip r:embed="rId10">
                  <a:alphaModFix amt="50000"/>
                </a:blip>
                <a:stretch>
                  <a:fillRect/>
                </a:stretch>
              </p:blipFill>
              <p:spPr>
                <a:xfrm>
                  <a:off x="10776794" y="3961231"/>
                  <a:ext cx="371823" cy="358543"/>
                </a:xfrm>
                <a:prstGeom prst="rect">
                  <a:avLst/>
                </a:prstGeom>
              </p:spPr>
            </p:pic>
          </p:grpSp>
          <p:grpSp>
            <p:nvGrpSpPr>
              <p:cNvPr id="20" name="Group 19">
                <a:extLst>
                  <a:ext uri="{FF2B5EF4-FFF2-40B4-BE49-F238E27FC236}">
                    <a16:creationId xmlns:a16="http://schemas.microsoft.com/office/drawing/2014/main" id="{4CE4651A-8046-1646-A799-AA00EE0D6110}"/>
                  </a:ext>
                </a:extLst>
              </p:cNvPr>
              <p:cNvGrpSpPr/>
              <p:nvPr/>
            </p:nvGrpSpPr>
            <p:grpSpPr>
              <a:xfrm>
                <a:off x="10727700" y="5788482"/>
                <a:ext cx="470000" cy="555060"/>
                <a:chOff x="10727700" y="5833936"/>
                <a:chExt cx="470000" cy="555060"/>
              </a:xfrm>
            </p:grpSpPr>
            <p:sp>
              <p:nvSpPr>
                <p:cNvPr id="172" name="TextBox 171">
                  <a:extLst>
                    <a:ext uri="{FF2B5EF4-FFF2-40B4-BE49-F238E27FC236}">
                      <a16:creationId xmlns:a16="http://schemas.microsoft.com/office/drawing/2014/main" id="{0BD50857-2475-1F4E-BB6B-3D7393020951}"/>
                    </a:ext>
                  </a:extLst>
                </p:cNvPr>
                <p:cNvSpPr txBox="1"/>
                <p:nvPr/>
              </p:nvSpPr>
              <p:spPr>
                <a:xfrm>
                  <a:off x="10727700" y="6142775"/>
                  <a:ext cx="470000" cy="246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SaaS</a:t>
                  </a:r>
                </a:p>
              </p:txBody>
            </p:sp>
            <p:pic>
              <p:nvPicPr>
                <p:cNvPr id="19" name="Picture 18" descr="Icon&#10;&#10;Description automatically generated">
                  <a:extLst>
                    <a:ext uri="{FF2B5EF4-FFF2-40B4-BE49-F238E27FC236}">
                      <a16:creationId xmlns:a16="http://schemas.microsoft.com/office/drawing/2014/main" id="{C9755BDE-DC34-864D-AC7E-B2867D1891CF}"/>
                    </a:ext>
                  </a:extLst>
                </p:cNvPr>
                <p:cNvPicPr>
                  <a:picLocks noChangeAspect="1"/>
                </p:cNvPicPr>
                <p:nvPr/>
              </p:nvPicPr>
              <p:blipFill>
                <a:blip r:embed="rId11">
                  <a:alphaModFix amt="50000"/>
                </a:blip>
                <a:stretch>
                  <a:fillRect/>
                </a:stretch>
              </p:blipFill>
              <p:spPr>
                <a:xfrm>
                  <a:off x="10772366" y="5833936"/>
                  <a:ext cx="380668" cy="324273"/>
                </a:xfrm>
                <a:prstGeom prst="rect">
                  <a:avLst/>
                </a:prstGeom>
              </p:spPr>
            </p:pic>
          </p:grpSp>
        </p:grpSp>
        <p:grpSp>
          <p:nvGrpSpPr>
            <p:cNvPr id="174" name="Group 173">
              <a:extLst>
                <a:ext uri="{FF2B5EF4-FFF2-40B4-BE49-F238E27FC236}">
                  <a16:creationId xmlns:a16="http://schemas.microsoft.com/office/drawing/2014/main" id="{FEC4F5E4-8F0A-D74A-B648-19DB6260767F}"/>
                </a:ext>
              </a:extLst>
            </p:cNvPr>
            <p:cNvGrpSpPr/>
            <p:nvPr/>
          </p:nvGrpSpPr>
          <p:grpSpPr>
            <a:xfrm>
              <a:off x="427261" y="549954"/>
              <a:ext cx="1607868" cy="5931496"/>
              <a:chOff x="427261" y="549954"/>
              <a:chExt cx="1607868" cy="5931496"/>
            </a:xfrm>
          </p:grpSpPr>
          <p:sp>
            <p:nvSpPr>
              <p:cNvPr id="175" name="Rounded Rectangle 174">
                <a:extLst>
                  <a:ext uri="{FF2B5EF4-FFF2-40B4-BE49-F238E27FC236}">
                    <a16:creationId xmlns:a16="http://schemas.microsoft.com/office/drawing/2014/main" id="{41770638-5778-914C-881E-487D95425D5A}"/>
                  </a:ext>
                </a:extLst>
              </p:cNvPr>
              <p:cNvSpPr/>
              <p:nvPr/>
            </p:nvSpPr>
            <p:spPr>
              <a:xfrm>
                <a:off x="427261" y="549954"/>
                <a:ext cx="1607868" cy="5931496"/>
              </a:xfrm>
              <a:prstGeom prst="roundRect">
                <a:avLst>
                  <a:gd name="adj" fmla="val 5758"/>
                </a:avLst>
              </a:prstGeom>
              <a:solidFill>
                <a:schemeClr val="bg1"/>
              </a:solidFill>
              <a:ln w="190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TextBox 175">
                <a:extLst>
                  <a:ext uri="{FF2B5EF4-FFF2-40B4-BE49-F238E27FC236}">
                    <a16:creationId xmlns:a16="http://schemas.microsoft.com/office/drawing/2014/main" id="{F8C8A1A8-FCFA-F747-97D2-9674736D1148}"/>
                  </a:ext>
                </a:extLst>
              </p:cNvPr>
              <p:cNvSpPr txBox="1"/>
              <p:nvPr/>
            </p:nvSpPr>
            <p:spPr>
              <a:xfrm>
                <a:off x="778988" y="683244"/>
                <a:ext cx="90441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Identities</a:t>
                </a:r>
              </a:p>
            </p:txBody>
          </p:sp>
          <p:grpSp>
            <p:nvGrpSpPr>
              <p:cNvPr id="177" name="Group 176">
                <a:extLst>
                  <a:ext uri="{FF2B5EF4-FFF2-40B4-BE49-F238E27FC236}">
                    <a16:creationId xmlns:a16="http://schemas.microsoft.com/office/drawing/2014/main" id="{F9F5C4D6-488F-0947-8FDA-19E62BFE548E}"/>
                  </a:ext>
                </a:extLst>
              </p:cNvPr>
              <p:cNvGrpSpPr/>
              <p:nvPr/>
            </p:nvGrpSpPr>
            <p:grpSpPr>
              <a:xfrm>
                <a:off x="869557" y="1042531"/>
                <a:ext cx="723276" cy="604395"/>
                <a:chOff x="869557" y="1042531"/>
                <a:chExt cx="723276" cy="604395"/>
              </a:xfrm>
            </p:grpSpPr>
            <p:sp>
              <p:nvSpPr>
                <p:cNvPr id="196" name="TextBox 195">
                  <a:extLst>
                    <a:ext uri="{FF2B5EF4-FFF2-40B4-BE49-F238E27FC236}">
                      <a16:creationId xmlns:a16="http://schemas.microsoft.com/office/drawing/2014/main" id="{D877FB2C-C401-C947-BAB0-3112485095CB}"/>
                    </a:ext>
                  </a:extLst>
                </p:cNvPr>
                <p:cNvSpPr txBox="1"/>
                <p:nvPr/>
              </p:nvSpPr>
              <p:spPr>
                <a:xfrm>
                  <a:off x="869557" y="1393010"/>
                  <a:ext cx="723276" cy="253916"/>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IT Admin</a:t>
                  </a:r>
                </a:p>
              </p:txBody>
            </p:sp>
            <p:pic>
              <p:nvPicPr>
                <p:cNvPr id="197" name="Picture 196" descr="Icon&#10;&#10;Description automatically generated">
                  <a:extLst>
                    <a:ext uri="{FF2B5EF4-FFF2-40B4-BE49-F238E27FC236}">
                      <a16:creationId xmlns:a16="http://schemas.microsoft.com/office/drawing/2014/main" id="{5D9B5931-EC45-2E44-A700-6DFC90B4A476}"/>
                    </a:ext>
                  </a:extLst>
                </p:cNvPr>
                <p:cNvPicPr>
                  <a:picLocks noChangeAspect="1"/>
                </p:cNvPicPr>
                <p:nvPr/>
              </p:nvPicPr>
              <p:blipFill>
                <a:blip r:embed="rId12"/>
                <a:stretch>
                  <a:fillRect/>
                </a:stretch>
              </p:blipFill>
              <p:spPr>
                <a:xfrm>
                  <a:off x="1073757" y="1042531"/>
                  <a:ext cx="314876" cy="356859"/>
                </a:xfrm>
                <a:prstGeom prst="rect">
                  <a:avLst/>
                </a:prstGeom>
              </p:spPr>
            </p:pic>
          </p:grpSp>
          <p:grpSp>
            <p:nvGrpSpPr>
              <p:cNvPr id="178" name="Group 177">
                <a:extLst>
                  <a:ext uri="{FF2B5EF4-FFF2-40B4-BE49-F238E27FC236}">
                    <a16:creationId xmlns:a16="http://schemas.microsoft.com/office/drawing/2014/main" id="{4DFCE2B9-9478-8A47-A756-5C84238D4C10}"/>
                  </a:ext>
                </a:extLst>
              </p:cNvPr>
              <p:cNvGrpSpPr/>
              <p:nvPr/>
            </p:nvGrpSpPr>
            <p:grpSpPr>
              <a:xfrm>
                <a:off x="823872" y="1818988"/>
                <a:ext cx="814647" cy="575814"/>
                <a:chOff x="823872" y="1808629"/>
                <a:chExt cx="814647" cy="575814"/>
              </a:xfrm>
            </p:grpSpPr>
            <p:sp>
              <p:nvSpPr>
                <p:cNvPr id="194" name="TextBox 193">
                  <a:extLst>
                    <a:ext uri="{FF2B5EF4-FFF2-40B4-BE49-F238E27FC236}">
                      <a16:creationId xmlns:a16="http://schemas.microsoft.com/office/drawing/2014/main" id="{1743F786-11B8-8F4A-9742-3D6A96E706E0}"/>
                    </a:ext>
                  </a:extLst>
                </p:cNvPr>
                <p:cNvSpPr txBox="1"/>
                <p:nvPr/>
              </p:nvSpPr>
              <p:spPr>
                <a:xfrm>
                  <a:off x="823872" y="2122833"/>
                  <a:ext cx="81464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Workforce</a:t>
                  </a:r>
                </a:p>
              </p:txBody>
            </p:sp>
            <p:pic>
              <p:nvPicPr>
                <p:cNvPr id="195" name="Picture 194" descr="Icon&#10;&#10;Description automatically generated">
                  <a:extLst>
                    <a:ext uri="{FF2B5EF4-FFF2-40B4-BE49-F238E27FC236}">
                      <a16:creationId xmlns:a16="http://schemas.microsoft.com/office/drawing/2014/main" id="{E0AE381C-8406-7447-8022-D7727B26DDCE}"/>
                    </a:ext>
                  </a:extLst>
                </p:cNvPr>
                <p:cNvPicPr>
                  <a:picLocks noChangeAspect="1"/>
                </p:cNvPicPr>
                <p:nvPr/>
              </p:nvPicPr>
              <p:blipFill>
                <a:blip r:embed="rId13">
                  <a:alphaModFix amt="50000"/>
                </a:blip>
                <a:stretch>
                  <a:fillRect/>
                </a:stretch>
              </p:blipFill>
              <p:spPr>
                <a:xfrm>
                  <a:off x="1037022" y="1808629"/>
                  <a:ext cx="388347" cy="262396"/>
                </a:xfrm>
                <a:prstGeom prst="rect">
                  <a:avLst/>
                </a:prstGeom>
              </p:spPr>
            </p:pic>
          </p:grpSp>
          <p:grpSp>
            <p:nvGrpSpPr>
              <p:cNvPr id="179" name="Group 178">
                <a:extLst>
                  <a:ext uri="{FF2B5EF4-FFF2-40B4-BE49-F238E27FC236}">
                    <a16:creationId xmlns:a16="http://schemas.microsoft.com/office/drawing/2014/main" id="{BC21D59F-8D46-AA4C-9FF9-2042DC3B8C64}"/>
                  </a:ext>
                </a:extLst>
              </p:cNvPr>
              <p:cNvGrpSpPr/>
              <p:nvPr/>
            </p:nvGrpSpPr>
            <p:grpSpPr>
              <a:xfrm>
                <a:off x="902420" y="4115857"/>
                <a:ext cx="657551" cy="659782"/>
                <a:chOff x="902420" y="4180701"/>
                <a:chExt cx="657551" cy="659782"/>
              </a:xfrm>
            </p:grpSpPr>
            <p:sp>
              <p:nvSpPr>
                <p:cNvPr id="192" name="TextBox 191">
                  <a:extLst>
                    <a:ext uri="{FF2B5EF4-FFF2-40B4-BE49-F238E27FC236}">
                      <a16:creationId xmlns:a16="http://schemas.microsoft.com/office/drawing/2014/main" id="{F612258A-2AA4-E145-A107-7CF472F0B040}"/>
                    </a:ext>
                  </a:extLst>
                </p:cNvPr>
                <p:cNvSpPr txBox="1"/>
                <p:nvPr/>
              </p:nvSpPr>
              <p:spPr>
                <a:xfrm>
                  <a:off x="902420" y="4578873"/>
                  <a:ext cx="657551"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DevOps</a:t>
                  </a:r>
                </a:p>
              </p:txBody>
            </p:sp>
            <p:pic>
              <p:nvPicPr>
                <p:cNvPr id="193" name="Picture 192" descr="Icon&#10;&#10;Description automatically generated">
                  <a:extLst>
                    <a:ext uri="{FF2B5EF4-FFF2-40B4-BE49-F238E27FC236}">
                      <a16:creationId xmlns:a16="http://schemas.microsoft.com/office/drawing/2014/main" id="{42D4C3EE-EF66-5849-8765-0C84427F9150}"/>
                    </a:ext>
                  </a:extLst>
                </p:cNvPr>
                <p:cNvPicPr>
                  <a:picLocks noChangeAspect="1"/>
                </p:cNvPicPr>
                <p:nvPr/>
              </p:nvPicPr>
              <p:blipFill>
                <a:blip r:embed="rId14">
                  <a:alphaModFix amt="50000"/>
                </a:blip>
                <a:stretch>
                  <a:fillRect/>
                </a:stretch>
              </p:blipFill>
              <p:spPr>
                <a:xfrm>
                  <a:off x="1037022" y="4180701"/>
                  <a:ext cx="388347" cy="346364"/>
                </a:xfrm>
                <a:prstGeom prst="rect">
                  <a:avLst/>
                </a:prstGeom>
              </p:spPr>
            </p:pic>
          </p:grpSp>
          <p:grpSp>
            <p:nvGrpSpPr>
              <p:cNvPr id="180" name="Group 179">
                <a:extLst>
                  <a:ext uri="{FF2B5EF4-FFF2-40B4-BE49-F238E27FC236}">
                    <a16:creationId xmlns:a16="http://schemas.microsoft.com/office/drawing/2014/main" id="{038FE11C-4B53-EA4E-8498-916924D4FA7F}"/>
                  </a:ext>
                </a:extLst>
              </p:cNvPr>
              <p:cNvGrpSpPr/>
              <p:nvPr/>
            </p:nvGrpSpPr>
            <p:grpSpPr>
              <a:xfrm>
                <a:off x="772577" y="2559170"/>
                <a:ext cx="917238" cy="647635"/>
                <a:chOff x="772578" y="2484861"/>
                <a:chExt cx="917238" cy="647635"/>
              </a:xfrm>
            </p:grpSpPr>
            <p:sp>
              <p:nvSpPr>
                <p:cNvPr id="190" name="TextBox 189">
                  <a:extLst>
                    <a:ext uri="{FF2B5EF4-FFF2-40B4-BE49-F238E27FC236}">
                      <a16:creationId xmlns:a16="http://schemas.microsoft.com/office/drawing/2014/main" id="{EAC7D4F3-9C1A-1841-8087-DCBEE8AEFD24}"/>
                    </a:ext>
                  </a:extLst>
                </p:cNvPr>
                <p:cNvSpPr txBox="1"/>
                <p:nvPr/>
              </p:nvSpPr>
              <p:spPr>
                <a:xfrm>
                  <a:off x="772578" y="2878580"/>
                  <a:ext cx="917238"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Third Parties</a:t>
                  </a:r>
                </a:p>
              </p:txBody>
            </p:sp>
            <p:pic>
              <p:nvPicPr>
                <p:cNvPr id="191" name="Picture 190" descr="Icon&#10;&#10;Description automatically generated">
                  <a:extLst>
                    <a:ext uri="{FF2B5EF4-FFF2-40B4-BE49-F238E27FC236}">
                      <a16:creationId xmlns:a16="http://schemas.microsoft.com/office/drawing/2014/main" id="{7B06FA7C-1FEA-9845-9DFB-2361AF35E557}"/>
                    </a:ext>
                  </a:extLst>
                </p:cNvPr>
                <p:cNvPicPr>
                  <a:picLocks noChangeAspect="1"/>
                </p:cNvPicPr>
                <p:nvPr/>
              </p:nvPicPr>
              <p:blipFill>
                <a:blip r:embed="rId15">
                  <a:alphaModFix amt="50000"/>
                </a:blip>
                <a:stretch>
                  <a:fillRect/>
                </a:stretch>
              </p:blipFill>
              <p:spPr>
                <a:xfrm>
                  <a:off x="1017501" y="2484861"/>
                  <a:ext cx="427388" cy="341911"/>
                </a:xfrm>
                <a:prstGeom prst="rect">
                  <a:avLst/>
                </a:prstGeom>
              </p:spPr>
            </p:pic>
          </p:grpSp>
          <p:grpSp>
            <p:nvGrpSpPr>
              <p:cNvPr id="181" name="Group 180">
                <a:extLst>
                  <a:ext uri="{FF2B5EF4-FFF2-40B4-BE49-F238E27FC236}">
                    <a16:creationId xmlns:a16="http://schemas.microsoft.com/office/drawing/2014/main" id="{58F922AA-3B73-9247-AE04-49ACCF534722}"/>
                  </a:ext>
                </a:extLst>
              </p:cNvPr>
              <p:cNvGrpSpPr/>
              <p:nvPr/>
            </p:nvGrpSpPr>
            <p:grpSpPr>
              <a:xfrm>
                <a:off x="830284" y="4940007"/>
                <a:ext cx="801823" cy="589112"/>
                <a:chOff x="830287" y="5063946"/>
                <a:chExt cx="801823" cy="589112"/>
              </a:xfrm>
            </p:grpSpPr>
            <p:sp>
              <p:nvSpPr>
                <p:cNvPr id="188" name="TextBox 187">
                  <a:extLst>
                    <a:ext uri="{FF2B5EF4-FFF2-40B4-BE49-F238E27FC236}">
                      <a16:creationId xmlns:a16="http://schemas.microsoft.com/office/drawing/2014/main" id="{D084ECEC-F1C9-B843-8FF0-BB775A6C6A07}"/>
                    </a:ext>
                  </a:extLst>
                </p:cNvPr>
                <p:cNvSpPr txBox="1"/>
                <p:nvPr/>
              </p:nvSpPr>
              <p:spPr>
                <a:xfrm>
                  <a:off x="830287" y="5399142"/>
                  <a:ext cx="801823"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Workloads</a:t>
                  </a:r>
                </a:p>
              </p:txBody>
            </p:sp>
            <p:pic>
              <p:nvPicPr>
                <p:cNvPr id="189" name="Picture 188" descr="Icon&#10;&#10;Description automatically generated">
                  <a:extLst>
                    <a:ext uri="{FF2B5EF4-FFF2-40B4-BE49-F238E27FC236}">
                      <a16:creationId xmlns:a16="http://schemas.microsoft.com/office/drawing/2014/main" id="{8151911C-3495-3D48-8DB0-BCFAFD0CDE65}"/>
                    </a:ext>
                  </a:extLst>
                </p:cNvPr>
                <p:cNvPicPr>
                  <a:picLocks noChangeAspect="1"/>
                </p:cNvPicPr>
                <p:nvPr/>
              </p:nvPicPr>
              <p:blipFill>
                <a:blip r:embed="rId16">
                  <a:alphaModFix amt="50000"/>
                </a:blip>
                <a:stretch>
                  <a:fillRect/>
                </a:stretch>
              </p:blipFill>
              <p:spPr>
                <a:xfrm>
                  <a:off x="1068509" y="5063946"/>
                  <a:ext cx="325372" cy="283388"/>
                </a:xfrm>
                <a:prstGeom prst="rect">
                  <a:avLst/>
                </a:prstGeom>
              </p:spPr>
            </p:pic>
          </p:grpSp>
          <p:grpSp>
            <p:nvGrpSpPr>
              <p:cNvPr id="182" name="Group 181">
                <a:extLst>
                  <a:ext uri="{FF2B5EF4-FFF2-40B4-BE49-F238E27FC236}">
                    <a16:creationId xmlns:a16="http://schemas.microsoft.com/office/drawing/2014/main" id="{F924A09C-DDB9-DA44-947F-0ABB88C8B006}"/>
                  </a:ext>
                </a:extLst>
              </p:cNvPr>
              <p:cNvGrpSpPr/>
              <p:nvPr/>
            </p:nvGrpSpPr>
            <p:grpSpPr>
              <a:xfrm>
                <a:off x="913642" y="5693485"/>
                <a:ext cx="635109" cy="625343"/>
                <a:chOff x="913644" y="5890546"/>
                <a:chExt cx="635109" cy="625343"/>
              </a:xfrm>
            </p:grpSpPr>
            <p:pic>
              <p:nvPicPr>
                <p:cNvPr id="186" name="Picture 185">
                  <a:extLst>
                    <a:ext uri="{FF2B5EF4-FFF2-40B4-BE49-F238E27FC236}">
                      <a16:creationId xmlns:a16="http://schemas.microsoft.com/office/drawing/2014/main" id="{5E366E95-9001-A748-96A0-CE86EF114680}"/>
                    </a:ext>
                  </a:extLst>
                </p:cNvPr>
                <p:cNvPicPr>
                  <a:picLocks noChangeAspect="1"/>
                </p:cNvPicPr>
                <p:nvPr/>
              </p:nvPicPr>
              <p:blipFill>
                <a:blip r:embed="rId17">
                  <a:alphaModFix amt="50000"/>
                </a:blip>
                <a:srcRect/>
                <a:stretch/>
              </p:blipFill>
              <p:spPr>
                <a:xfrm>
                  <a:off x="1041453" y="5890546"/>
                  <a:ext cx="342297" cy="350647"/>
                </a:xfrm>
                <a:prstGeom prst="rect">
                  <a:avLst/>
                </a:prstGeom>
              </p:spPr>
            </p:pic>
            <p:sp>
              <p:nvSpPr>
                <p:cNvPr id="187" name="TextBox 186">
                  <a:extLst>
                    <a:ext uri="{FF2B5EF4-FFF2-40B4-BE49-F238E27FC236}">
                      <a16:creationId xmlns:a16="http://schemas.microsoft.com/office/drawing/2014/main" id="{F0E24BA3-F361-F740-9311-3A5905615209}"/>
                    </a:ext>
                  </a:extLst>
                </p:cNvPr>
                <p:cNvSpPr txBox="1"/>
                <p:nvPr/>
              </p:nvSpPr>
              <p:spPr>
                <a:xfrm>
                  <a:off x="913644" y="6261973"/>
                  <a:ext cx="635109"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Devices</a:t>
                  </a:r>
                </a:p>
              </p:txBody>
            </p:sp>
          </p:grpSp>
          <p:grpSp>
            <p:nvGrpSpPr>
              <p:cNvPr id="183" name="Group 182">
                <a:extLst>
                  <a:ext uri="{FF2B5EF4-FFF2-40B4-BE49-F238E27FC236}">
                    <a16:creationId xmlns:a16="http://schemas.microsoft.com/office/drawing/2014/main" id="{64F44279-B597-A140-A14E-B16335CE20E2}"/>
                  </a:ext>
                </a:extLst>
              </p:cNvPr>
              <p:cNvGrpSpPr/>
              <p:nvPr/>
            </p:nvGrpSpPr>
            <p:grpSpPr>
              <a:xfrm>
                <a:off x="816661" y="3371173"/>
                <a:ext cx="829074" cy="580316"/>
                <a:chOff x="816661" y="3246047"/>
                <a:chExt cx="829074" cy="580316"/>
              </a:xfrm>
            </p:grpSpPr>
            <p:pic>
              <p:nvPicPr>
                <p:cNvPr id="184" name="Picture 183" descr="Icon&#10;&#10;Description automatically generated">
                  <a:extLst>
                    <a:ext uri="{FF2B5EF4-FFF2-40B4-BE49-F238E27FC236}">
                      <a16:creationId xmlns:a16="http://schemas.microsoft.com/office/drawing/2014/main" id="{7C364637-2FE0-7E41-A4DA-6D92D5CA686B}"/>
                    </a:ext>
                  </a:extLst>
                </p:cNvPr>
                <p:cNvPicPr>
                  <a:picLocks noChangeAspect="1"/>
                </p:cNvPicPr>
                <p:nvPr/>
              </p:nvPicPr>
              <p:blipFill>
                <a:blip r:embed="rId18">
                  <a:alphaModFix amt="50000"/>
                </a:blip>
                <a:stretch>
                  <a:fillRect/>
                </a:stretch>
              </p:blipFill>
              <p:spPr>
                <a:xfrm>
                  <a:off x="1037377" y="3246047"/>
                  <a:ext cx="387638" cy="281919"/>
                </a:xfrm>
                <a:prstGeom prst="rect">
                  <a:avLst/>
                </a:prstGeom>
              </p:spPr>
            </p:pic>
            <p:sp>
              <p:nvSpPr>
                <p:cNvPr id="185" name="TextBox 184">
                  <a:extLst>
                    <a:ext uri="{FF2B5EF4-FFF2-40B4-BE49-F238E27FC236}">
                      <a16:creationId xmlns:a16="http://schemas.microsoft.com/office/drawing/2014/main" id="{55F4CF2E-1C46-A947-8341-A1F4BDECF485}"/>
                    </a:ext>
                  </a:extLst>
                </p:cNvPr>
                <p:cNvSpPr txBox="1"/>
                <p:nvPr/>
              </p:nvSpPr>
              <p:spPr>
                <a:xfrm>
                  <a:off x="816661" y="3572447"/>
                  <a:ext cx="82907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2E3844">
                          <a:alpha val="50000"/>
                        </a:srgbClr>
                      </a:solidFill>
                      <a:effectLst/>
                      <a:uLnTx/>
                      <a:uFillTx/>
                      <a:latin typeface="Roboto Thin" panose="02000000000000000000" pitchFamily="2" charset="0"/>
                      <a:ea typeface="Roboto Thin" panose="02000000000000000000" pitchFamily="2" charset="0"/>
                      <a:cs typeface="Roboto Thin" panose="02000000000000000000" pitchFamily="2" charset="0"/>
                    </a:rPr>
                    <a:t>Customers</a:t>
                  </a:r>
                </a:p>
              </p:txBody>
            </p:sp>
          </p:grpSp>
        </p:grpSp>
        <p:sp>
          <p:nvSpPr>
            <p:cNvPr id="87" name="TextBox 86">
              <a:extLst>
                <a:ext uri="{FF2B5EF4-FFF2-40B4-BE49-F238E27FC236}">
                  <a16:creationId xmlns:a16="http://schemas.microsoft.com/office/drawing/2014/main" id="{35A787F7-F464-412E-B8C4-53112DE7A808}"/>
                </a:ext>
              </a:extLst>
            </p:cNvPr>
            <p:cNvSpPr txBox="1"/>
            <p:nvPr/>
          </p:nvSpPr>
          <p:spPr>
            <a:xfrm>
              <a:off x="4657947" y="823115"/>
              <a:ext cx="2876107" cy="3847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Identity Security Platform</a:t>
              </a:r>
            </a:p>
          </p:txBody>
        </p:sp>
        <p:grpSp>
          <p:nvGrpSpPr>
            <p:cNvPr id="11" name="Group 10">
              <a:extLst>
                <a:ext uri="{FF2B5EF4-FFF2-40B4-BE49-F238E27FC236}">
                  <a16:creationId xmlns:a16="http://schemas.microsoft.com/office/drawing/2014/main" id="{B8A1C311-44FB-6A8B-17BC-7A18256295D8}"/>
                </a:ext>
              </a:extLst>
            </p:cNvPr>
            <p:cNvGrpSpPr/>
            <p:nvPr/>
          </p:nvGrpSpPr>
          <p:grpSpPr>
            <a:xfrm>
              <a:off x="2445386" y="1711816"/>
              <a:ext cx="7328406" cy="2352747"/>
              <a:chOff x="2445386" y="1711816"/>
              <a:chExt cx="7328406" cy="2352747"/>
            </a:xfrm>
          </p:grpSpPr>
          <p:sp>
            <p:nvSpPr>
              <p:cNvPr id="95" name="Freeform 94">
                <a:extLst>
                  <a:ext uri="{FF2B5EF4-FFF2-40B4-BE49-F238E27FC236}">
                    <a16:creationId xmlns:a16="http://schemas.microsoft.com/office/drawing/2014/main" id="{2515412C-8559-FFFE-E534-FA553AB1E0A5}"/>
                  </a:ext>
                </a:extLst>
              </p:cNvPr>
              <p:cNvSpPr/>
              <p:nvPr/>
            </p:nvSpPr>
            <p:spPr>
              <a:xfrm rot="16200000">
                <a:off x="5347576" y="-599494"/>
                <a:ext cx="1520627" cy="7325007"/>
              </a:xfrm>
              <a:custGeom>
                <a:avLst/>
                <a:gdLst>
                  <a:gd name="connsiteX0" fmla="*/ 1520627 w 1520627"/>
                  <a:gd name="connsiteY0" fmla="*/ 1453165 h 7325007"/>
                  <a:gd name="connsiteX1" fmla="*/ 1520627 w 1520627"/>
                  <a:gd name="connsiteY1" fmla="*/ 5864661 h 7325007"/>
                  <a:gd name="connsiteX2" fmla="*/ 733186 w 1520627"/>
                  <a:gd name="connsiteY2" fmla="*/ 7325007 h 7325007"/>
                  <a:gd name="connsiteX3" fmla="*/ 0 w 1520627"/>
                  <a:gd name="connsiteY3" fmla="*/ 7325007 h 7325007"/>
                  <a:gd name="connsiteX4" fmla="*/ 0 w 1520627"/>
                  <a:gd name="connsiteY4" fmla="*/ 0 h 7325007"/>
                  <a:gd name="connsiteX5" fmla="*/ 737059 w 1520627"/>
                  <a:gd name="connsiteY5" fmla="*/ 0 h 73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627" h="7325007">
                    <a:moveTo>
                      <a:pt x="1520627" y="1453165"/>
                    </a:moveTo>
                    <a:lnTo>
                      <a:pt x="1520627" y="5864661"/>
                    </a:lnTo>
                    <a:lnTo>
                      <a:pt x="733186" y="7325007"/>
                    </a:lnTo>
                    <a:lnTo>
                      <a:pt x="0" y="7325007"/>
                    </a:lnTo>
                    <a:lnTo>
                      <a:pt x="0" y="0"/>
                    </a:lnTo>
                    <a:lnTo>
                      <a:pt x="737059" y="0"/>
                    </a:lnTo>
                    <a:close/>
                  </a:path>
                </a:pathLst>
              </a:custGeom>
              <a:gradFill>
                <a:gsLst>
                  <a:gs pos="38000">
                    <a:schemeClr val="accent3">
                      <a:lumMod val="40000"/>
                      <a:lumOff val="60000"/>
                      <a:alpha val="46781"/>
                    </a:schemeClr>
                  </a:gs>
                  <a:gs pos="8000">
                    <a:schemeClr val="accent5">
                      <a:alpha val="0"/>
                    </a:schemeClr>
                  </a:gs>
                  <a:gs pos="97000">
                    <a:schemeClr val="tx2">
                      <a:lumMod val="50000"/>
                      <a:lumOff val="50000"/>
                      <a:alpha val="66422"/>
                    </a:schemeClr>
                  </a:gs>
                </a:gsLst>
                <a:lin ang="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F24B272D-34FD-6C13-8E50-ECAF40AF3F5F}"/>
                  </a:ext>
                </a:extLst>
              </p:cNvPr>
              <p:cNvGrpSpPr/>
              <p:nvPr/>
            </p:nvGrpSpPr>
            <p:grpSpPr>
              <a:xfrm>
                <a:off x="3664870" y="2793437"/>
                <a:ext cx="6108922" cy="1271126"/>
                <a:chOff x="3664870" y="2793437"/>
                <a:chExt cx="6108922" cy="1271126"/>
              </a:xfrm>
            </p:grpSpPr>
            <p:grpSp>
              <p:nvGrpSpPr>
                <p:cNvPr id="6" name="Group 5">
                  <a:extLst>
                    <a:ext uri="{FF2B5EF4-FFF2-40B4-BE49-F238E27FC236}">
                      <a16:creationId xmlns:a16="http://schemas.microsoft.com/office/drawing/2014/main" id="{9A53BF6D-7EBF-C946-8E56-CD5F01BE0A14}"/>
                    </a:ext>
                  </a:extLst>
                </p:cNvPr>
                <p:cNvGrpSpPr/>
                <p:nvPr/>
              </p:nvGrpSpPr>
              <p:grpSpPr>
                <a:xfrm>
                  <a:off x="8651516" y="2793437"/>
                  <a:ext cx="1122276" cy="1271126"/>
                  <a:chOff x="6951790" y="1226196"/>
                  <a:chExt cx="1429230" cy="1618791"/>
                </a:xfrm>
              </p:grpSpPr>
              <p:pic>
                <p:nvPicPr>
                  <p:cNvPr id="70" name="Picture 69">
                    <a:extLst>
                      <a:ext uri="{FF2B5EF4-FFF2-40B4-BE49-F238E27FC236}">
                        <a16:creationId xmlns:a16="http://schemas.microsoft.com/office/drawing/2014/main" id="{D29C694C-AAAE-454B-8235-C0D30B7A6B2C}"/>
                      </a:ext>
                    </a:extLst>
                  </p:cNvPr>
                  <p:cNvPicPr>
                    <a:picLocks noChangeAspect="1"/>
                  </p:cNvPicPr>
                  <p:nvPr/>
                </p:nvPicPr>
                <p:blipFill>
                  <a:blip r:embed="rId19">
                    <a:alphaModFix amt="50000"/>
                  </a:blip>
                  <a:stretch>
                    <a:fillRect/>
                  </a:stretch>
                </p:blipFill>
                <p:spPr>
                  <a:xfrm>
                    <a:off x="6951790" y="1226196"/>
                    <a:ext cx="1429230" cy="1618791"/>
                  </a:xfrm>
                  <a:prstGeom prst="rect">
                    <a:avLst/>
                  </a:prstGeom>
                </p:spPr>
              </p:pic>
              <p:sp>
                <p:nvSpPr>
                  <p:cNvPr id="102" name="TextBox 101">
                    <a:extLst>
                      <a:ext uri="{FF2B5EF4-FFF2-40B4-BE49-F238E27FC236}">
                        <a16:creationId xmlns:a16="http://schemas.microsoft.com/office/drawing/2014/main" id="{A6583F61-1F7F-404D-C5E6-08F2439EB97A}"/>
                      </a:ext>
                    </a:extLst>
                  </p:cNvPr>
                  <p:cNvSpPr txBox="1"/>
                  <p:nvPr/>
                </p:nvSpPr>
                <p:spPr>
                  <a:xfrm>
                    <a:off x="6977214" y="1741625"/>
                    <a:ext cx="1378383" cy="587935"/>
                  </a:xfrm>
                  <a:prstGeom prst="rect">
                    <a:avLst/>
                  </a:prstGeom>
                  <a:noFill/>
                  <a:scene3d>
                    <a:camera prst="orthographicFront"/>
                    <a:lightRig rig="threePt" dir="t"/>
                  </a:scene3d>
                  <a:sp3d>
                    <a:contourClr>
                      <a:schemeClr val="bg1"/>
                    </a:contourClr>
                  </a:sp3d>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Identity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E3844">
                            <a:alpha val="50000"/>
                          </a:srgbClr>
                        </a:solidFill>
                        <a:effectLst/>
                        <a:uLnTx/>
                        <a:uFillTx/>
                        <a:latin typeface="Roboto Light"/>
                        <a:ea typeface="Roboto Light"/>
                        <a:cs typeface="Roboto Light" panose="02000000000000000000" pitchFamily="2" charset="0"/>
                      </a:rPr>
                      <a:t>Management</a:t>
                    </a:r>
                    <a:endParaRPr kumimoji="0" lang="en-US" sz="12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107" name="Group 106">
                  <a:extLst>
                    <a:ext uri="{FF2B5EF4-FFF2-40B4-BE49-F238E27FC236}">
                      <a16:creationId xmlns:a16="http://schemas.microsoft.com/office/drawing/2014/main" id="{6F0C1014-2472-DD4F-3915-692DB20EBB69}"/>
                    </a:ext>
                  </a:extLst>
                </p:cNvPr>
                <p:cNvGrpSpPr/>
                <p:nvPr/>
              </p:nvGrpSpPr>
              <p:grpSpPr>
                <a:xfrm>
                  <a:off x="3664870" y="2793437"/>
                  <a:ext cx="1122276" cy="1271126"/>
                  <a:chOff x="3803954" y="1226196"/>
                  <a:chExt cx="1429230" cy="1618791"/>
                </a:xfrm>
              </p:grpSpPr>
              <p:pic>
                <p:nvPicPr>
                  <p:cNvPr id="108" name="Picture 107">
                    <a:extLst>
                      <a:ext uri="{FF2B5EF4-FFF2-40B4-BE49-F238E27FC236}">
                        <a16:creationId xmlns:a16="http://schemas.microsoft.com/office/drawing/2014/main" id="{62379DA8-DCDA-81CB-565A-0DD0487634CA}"/>
                      </a:ext>
                    </a:extLst>
                  </p:cNvPr>
                  <p:cNvPicPr>
                    <a:picLocks noChangeAspect="1"/>
                  </p:cNvPicPr>
                  <p:nvPr/>
                </p:nvPicPr>
                <p:blipFill>
                  <a:blip r:embed="rId19"/>
                  <a:stretch>
                    <a:fillRect/>
                  </a:stretch>
                </p:blipFill>
                <p:spPr>
                  <a:xfrm>
                    <a:off x="3803954" y="1226196"/>
                    <a:ext cx="1429230" cy="1618791"/>
                  </a:xfrm>
                  <a:prstGeom prst="rect">
                    <a:avLst/>
                  </a:prstGeom>
                </p:spPr>
              </p:pic>
              <p:sp>
                <p:nvSpPr>
                  <p:cNvPr id="109" name="TextBox 108">
                    <a:extLst>
                      <a:ext uri="{FF2B5EF4-FFF2-40B4-BE49-F238E27FC236}">
                        <a16:creationId xmlns:a16="http://schemas.microsoft.com/office/drawing/2014/main" id="{43657E7A-D60B-137E-1765-63CC12C628B2}"/>
                      </a:ext>
                    </a:extLst>
                  </p:cNvPr>
                  <p:cNvSpPr txBox="1"/>
                  <p:nvPr/>
                </p:nvSpPr>
                <p:spPr>
                  <a:xfrm>
                    <a:off x="4060062" y="1653434"/>
                    <a:ext cx="91701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Endpoint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nvGrpSpPr>
                <p:cNvPr id="127" name="Group 126">
                  <a:extLst>
                    <a:ext uri="{FF2B5EF4-FFF2-40B4-BE49-F238E27FC236}">
                      <a16:creationId xmlns:a16="http://schemas.microsoft.com/office/drawing/2014/main" id="{B0E18D4C-49D2-BE28-C84A-E98C42033982}"/>
                    </a:ext>
                  </a:extLst>
                </p:cNvPr>
                <p:cNvGrpSpPr/>
                <p:nvPr/>
              </p:nvGrpSpPr>
              <p:grpSpPr>
                <a:xfrm>
                  <a:off x="6158192" y="2793437"/>
                  <a:ext cx="1122276" cy="1271126"/>
                  <a:chOff x="3803954" y="1226196"/>
                  <a:chExt cx="1429230" cy="1618791"/>
                </a:xfrm>
              </p:grpSpPr>
              <p:pic>
                <p:nvPicPr>
                  <p:cNvPr id="128" name="Picture 127">
                    <a:extLst>
                      <a:ext uri="{FF2B5EF4-FFF2-40B4-BE49-F238E27FC236}">
                        <a16:creationId xmlns:a16="http://schemas.microsoft.com/office/drawing/2014/main" id="{807ACE87-5CD8-C646-BB94-9178265CA794}"/>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29" name="TextBox 128">
                    <a:extLst>
                      <a:ext uri="{FF2B5EF4-FFF2-40B4-BE49-F238E27FC236}">
                        <a16:creationId xmlns:a16="http://schemas.microsoft.com/office/drawing/2014/main" id="{E0A48DB8-73B2-77A9-4D99-95E689CCD90B}"/>
                      </a:ext>
                    </a:extLst>
                  </p:cNvPr>
                  <p:cNvSpPr txBox="1"/>
                  <p:nvPr/>
                </p:nvSpPr>
                <p:spPr>
                  <a:xfrm>
                    <a:off x="3877355" y="1761223"/>
                    <a:ext cx="1282434" cy="548739"/>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Secrets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grpSp>
            <p:grpSp>
              <p:nvGrpSpPr>
                <p:cNvPr id="130" name="Group 129">
                  <a:extLst>
                    <a:ext uri="{FF2B5EF4-FFF2-40B4-BE49-F238E27FC236}">
                      <a16:creationId xmlns:a16="http://schemas.microsoft.com/office/drawing/2014/main" id="{F944D286-2EBB-2C98-1F4D-F1FA653223E8}"/>
                    </a:ext>
                  </a:extLst>
                </p:cNvPr>
                <p:cNvGrpSpPr/>
                <p:nvPr/>
              </p:nvGrpSpPr>
              <p:grpSpPr>
                <a:xfrm>
                  <a:off x="7404853" y="2793437"/>
                  <a:ext cx="1122276" cy="1271126"/>
                  <a:chOff x="3803954" y="1226196"/>
                  <a:chExt cx="1429230" cy="1618791"/>
                </a:xfrm>
              </p:grpSpPr>
              <p:pic>
                <p:nvPicPr>
                  <p:cNvPr id="131" name="Picture 130">
                    <a:extLst>
                      <a:ext uri="{FF2B5EF4-FFF2-40B4-BE49-F238E27FC236}">
                        <a16:creationId xmlns:a16="http://schemas.microsoft.com/office/drawing/2014/main" id="{6468956D-24B7-15FE-5D25-ACA75049BE10}"/>
                      </a:ext>
                    </a:extLst>
                  </p:cNvPr>
                  <p:cNvPicPr>
                    <a:picLocks noChangeAspect="1"/>
                  </p:cNvPicPr>
                  <p:nvPr/>
                </p:nvPicPr>
                <p:blipFill>
                  <a:blip r:embed="rId19">
                    <a:alphaModFix amt="50000"/>
                  </a:blip>
                  <a:stretch>
                    <a:fillRect/>
                  </a:stretch>
                </p:blipFill>
                <p:spPr>
                  <a:xfrm>
                    <a:off x="3803954" y="1226196"/>
                    <a:ext cx="1429230" cy="1618791"/>
                  </a:xfrm>
                  <a:prstGeom prst="rect">
                    <a:avLst/>
                  </a:prstGeom>
                </p:spPr>
              </p:pic>
              <p:sp>
                <p:nvSpPr>
                  <p:cNvPr id="132" name="TextBox 131">
                    <a:extLst>
                      <a:ext uri="{FF2B5EF4-FFF2-40B4-BE49-F238E27FC236}">
                        <a16:creationId xmlns:a16="http://schemas.microsoft.com/office/drawing/2014/main" id="{818917F0-5FC8-6A6A-15DD-FF38E3157033}"/>
                      </a:ext>
                    </a:extLst>
                  </p:cNvPr>
                  <p:cNvSpPr txBox="1"/>
                  <p:nvPr/>
                </p:nvSpPr>
                <p:spPr>
                  <a:xfrm>
                    <a:off x="4067213" y="1653434"/>
                    <a:ext cx="902725" cy="764315"/>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Cloud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Security</a:t>
                    </a:r>
                  </a:p>
                </p:txBody>
              </p:sp>
            </p:grpSp>
          </p:grpSp>
          <p:grpSp>
            <p:nvGrpSpPr>
              <p:cNvPr id="16" name="Group 15">
                <a:extLst>
                  <a:ext uri="{FF2B5EF4-FFF2-40B4-BE49-F238E27FC236}">
                    <a16:creationId xmlns:a16="http://schemas.microsoft.com/office/drawing/2014/main" id="{F1B58D2B-0B40-6FC5-1D84-26C89CF26C12}"/>
                  </a:ext>
                </a:extLst>
              </p:cNvPr>
              <p:cNvGrpSpPr/>
              <p:nvPr/>
            </p:nvGrpSpPr>
            <p:grpSpPr>
              <a:xfrm>
                <a:off x="3365945" y="1711816"/>
                <a:ext cx="5460111" cy="867523"/>
                <a:chOff x="3365945" y="1711816"/>
                <a:chExt cx="5460111" cy="867523"/>
              </a:xfrm>
            </p:grpSpPr>
            <p:pic>
              <p:nvPicPr>
                <p:cNvPr id="15" name="Picture 14" descr="Graphical user interface, application&#10;&#10;Description automatically generated">
                  <a:extLst>
                    <a:ext uri="{FF2B5EF4-FFF2-40B4-BE49-F238E27FC236}">
                      <a16:creationId xmlns:a16="http://schemas.microsoft.com/office/drawing/2014/main" id="{7D76F00F-8C13-8EAA-FAB6-0C9858F94E1D}"/>
                    </a:ext>
                  </a:extLst>
                </p:cNvPr>
                <p:cNvPicPr>
                  <a:picLocks noChangeAspect="1"/>
                </p:cNvPicPr>
                <p:nvPr/>
              </p:nvPicPr>
              <p:blipFill>
                <a:blip r:embed="rId20"/>
                <a:stretch>
                  <a:fillRect/>
                </a:stretch>
              </p:blipFill>
              <p:spPr>
                <a:xfrm>
                  <a:off x="3365945" y="1711816"/>
                  <a:ext cx="5460111" cy="867523"/>
                </a:xfrm>
                <a:prstGeom prst="rect">
                  <a:avLst/>
                </a:prstGeom>
              </p:spPr>
            </p:pic>
            <p:sp>
              <p:nvSpPr>
                <p:cNvPr id="5" name="TextBox 4">
                  <a:extLst>
                    <a:ext uri="{FF2B5EF4-FFF2-40B4-BE49-F238E27FC236}">
                      <a16:creationId xmlns:a16="http://schemas.microsoft.com/office/drawing/2014/main" id="{2CC899E2-DF37-9893-039A-344D6C05ED2D}"/>
                    </a:ext>
                  </a:extLst>
                </p:cNvPr>
                <p:cNvSpPr txBox="1"/>
                <p:nvPr/>
              </p:nvSpPr>
              <p:spPr>
                <a:xfrm>
                  <a:off x="346501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Seamless &amp; Secure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Access for</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All Identities</a:t>
                  </a:r>
                </a:p>
              </p:txBody>
            </p:sp>
            <p:sp>
              <p:nvSpPr>
                <p:cNvPr id="89" name="TextBox 88">
                  <a:extLst>
                    <a:ext uri="{FF2B5EF4-FFF2-40B4-BE49-F238E27FC236}">
                      <a16:creationId xmlns:a16="http://schemas.microsoft.com/office/drawing/2014/main" id="{F8A08730-0265-ED91-5572-CB01E7A77C0E}"/>
                    </a:ext>
                  </a:extLst>
                </p:cNvPr>
                <p:cNvSpPr txBox="1"/>
                <p:nvPr/>
              </p:nvSpPr>
              <p:spPr>
                <a:xfrm>
                  <a:off x="5373398" y="1845495"/>
                  <a:ext cx="144520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Intelligent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Privileged</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Controls</a:t>
                  </a:r>
                </a:p>
              </p:txBody>
            </p:sp>
            <p:sp>
              <p:nvSpPr>
                <p:cNvPr id="90" name="TextBox 89">
                  <a:extLst>
                    <a:ext uri="{FF2B5EF4-FFF2-40B4-BE49-F238E27FC236}">
                      <a16:creationId xmlns:a16="http://schemas.microsoft.com/office/drawing/2014/main" id="{602CE9C8-940C-CB30-BD06-6A54BBA1959F}"/>
                    </a:ext>
                  </a:extLst>
                </p:cNvPr>
                <p:cNvSpPr txBox="1"/>
                <p:nvPr/>
              </p:nvSpPr>
              <p:spPr>
                <a:xfrm>
                  <a:off x="7288196" y="1845495"/>
                  <a:ext cx="144520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Flexible Identity</a:t>
                  </a:r>
                  <a:b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Automation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3844"/>
                      </a:solidFill>
                      <a:effectLst/>
                      <a:uLnTx/>
                      <a:uFillTx/>
                      <a:latin typeface="Roboto" panose="02000000000000000000" pitchFamily="2" charset="0"/>
                      <a:ea typeface="Roboto" panose="02000000000000000000" pitchFamily="2" charset="0"/>
                      <a:cs typeface="Roboto" panose="02000000000000000000" pitchFamily="2" charset="0"/>
                    </a:rPr>
                    <a:t>Orchestration</a:t>
                  </a:r>
                </a:p>
              </p:txBody>
            </p:sp>
          </p:grpSp>
        </p:grpSp>
      </p:grpSp>
      <p:pic>
        <p:nvPicPr>
          <p:cNvPr id="94" name="Picture 93">
            <a:extLst>
              <a:ext uri="{FF2B5EF4-FFF2-40B4-BE49-F238E27FC236}">
                <a16:creationId xmlns:a16="http://schemas.microsoft.com/office/drawing/2014/main" id="{210643AB-9517-234E-8600-7BC460310329}"/>
              </a:ext>
            </a:extLst>
          </p:cNvPr>
          <p:cNvPicPr>
            <a:picLocks noChangeAspect="1"/>
          </p:cNvPicPr>
          <p:nvPr/>
        </p:nvPicPr>
        <p:blipFill>
          <a:blip r:embed="rId19">
            <a:alphaModFix amt="50000"/>
          </a:blip>
          <a:stretch>
            <a:fillRect/>
          </a:stretch>
        </p:blipFill>
        <p:spPr>
          <a:xfrm>
            <a:off x="4918748" y="2799554"/>
            <a:ext cx="1122276" cy="1271126"/>
          </a:xfrm>
          <a:prstGeom prst="rect">
            <a:avLst/>
          </a:prstGeom>
        </p:spPr>
      </p:pic>
      <p:sp>
        <p:nvSpPr>
          <p:cNvPr id="96" name="TextBox 95">
            <a:extLst>
              <a:ext uri="{FF2B5EF4-FFF2-40B4-BE49-F238E27FC236}">
                <a16:creationId xmlns:a16="http://schemas.microsoft.com/office/drawing/2014/main" id="{7F95BADE-BA99-3043-BD70-382DD68EDCE8}"/>
              </a:ext>
            </a:extLst>
          </p:cNvPr>
          <p:cNvSpPr txBox="1"/>
          <p:nvPr/>
        </p:nvSpPr>
        <p:spPr>
          <a:xfrm>
            <a:off x="4971689" y="3115966"/>
            <a:ext cx="1007006" cy="600164"/>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Privileged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2E3844">
                    <a:alpha val="50000"/>
                  </a:srgbClr>
                </a:solidFill>
                <a:latin typeface="Roboto Light" panose="02000000000000000000" pitchFamily="2" charset="0"/>
                <a:ea typeface="Roboto Light" panose="02000000000000000000" pitchFamily="2" charset="0"/>
                <a:cs typeface="Roboto Light" panose="02000000000000000000" pitchFamily="2" charset="0"/>
              </a:rPr>
              <a:t>Access</a:t>
            </a:r>
            <a:endPar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Management</a:t>
            </a:r>
          </a:p>
        </p:txBody>
      </p:sp>
      <p:pic>
        <p:nvPicPr>
          <p:cNvPr id="97" name="Picture 96">
            <a:extLst>
              <a:ext uri="{FF2B5EF4-FFF2-40B4-BE49-F238E27FC236}">
                <a16:creationId xmlns:a16="http://schemas.microsoft.com/office/drawing/2014/main" id="{F8A86165-0D02-8246-99F9-19A41C9F2521}"/>
              </a:ext>
            </a:extLst>
          </p:cNvPr>
          <p:cNvPicPr>
            <a:picLocks noChangeAspect="1"/>
          </p:cNvPicPr>
          <p:nvPr/>
        </p:nvPicPr>
        <p:blipFill>
          <a:blip r:embed="rId19">
            <a:alphaModFix amt="50000"/>
          </a:blip>
          <a:stretch>
            <a:fillRect/>
          </a:stretch>
        </p:blipFill>
        <p:spPr>
          <a:xfrm>
            <a:off x="2444430" y="2799554"/>
            <a:ext cx="1067902" cy="1209540"/>
          </a:xfrm>
          <a:prstGeom prst="rect">
            <a:avLst/>
          </a:prstGeom>
        </p:spPr>
      </p:pic>
      <p:sp>
        <p:nvSpPr>
          <p:cNvPr id="98" name="TextBox 97">
            <a:extLst>
              <a:ext uri="{FF2B5EF4-FFF2-40B4-BE49-F238E27FC236}">
                <a16:creationId xmlns:a16="http://schemas.microsoft.com/office/drawing/2014/main" id="{C53ECE98-716F-F043-802D-ED61925C3A4F}"/>
              </a:ext>
            </a:extLst>
          </p:cNvPr>
          <p:cNvSpPr txBox="1"/>
          <p:nvPr/>
        </p:nvSpPr>
        <p:spPr>
          <a:xfrm>
            <a:off x="2528254" y="3118781"/>
            <a:ext cx="900255" cy="571086"/>
          </a:xfrm>
          <a:prstGeom prst="rect">
            <a:avLst/>
          </a:prstGeom>
          <a:noFill/>
        </p:spPr>
        <p:txBody>
          <a:bodyPr wrap="non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Workforce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E3844">
                    <a:alpha val="50000"/>
                  </a:srgbClr>
                </a:solidFill>
                <a:effectLst/>
                <a:uLnTx/>
                <a:uFillTx/>
                <a:latin typeface="Roboto Light" panose="02000000000000000000" pitchFamily="2" charset="0"/>
                <a:ea typeface="Roboto Light" panose="02000000000000000000" pitchFamily="2" charset="0"/>
                <a:cs typeface="Roboto Light" panose="02000000000000000000" pitchFamily="2" charset="0"/>
              </a:rPr>
              <a:t>Access</a:t>
            </a:r>
          </a:p>
        </p:txBody>
      </p:sp>
      <p:pic>
        <p:nvPicPr>
          <p:cNvPr id="99" name="Picture 98" descr="Icon&#10;&#10;Description automatically generated">
            <a:extLst>
              <a:ext uri="{FF2B5EF4-FFF2-40B4-BE49-F238E27FC236}">
                <a16:creationId xmlns:a16="http://schemas.microsoft.com/office/drawing/2014/main" id="{1C7D594E-9A78-164F-8F37-A081057A276F}"/>
              </a:ext>
            </a:extLst>
          </p:cNvPr>
          <p:cNvPicPr>
            <a:picLocks noChangeAspect="1"/>
          </p:cNvPicPr>
          <p:nvPr/>
        </p:nvPicPr>
        <p:blipFill>
          <a:blip r:embed="rId21"/>
          <a:stretch>
            <a:fillRect/>
          </a:stretch>
        </p:blipFill>
        <p:spPr>
          <a:xfrm>
            <a:off x="2547940" y="4188601"/>
            <a:ext cx="3543621" cy="817669"/>
          </a:xfrm>
          <a:prstGeom prst="rect">
            <a:avLst/>
          </a:prstGeom>
        </p:spPr>
      </p:pic>
      <p:sp>
        <p:nvSpPr>
          <p:cNvPr id="100" name="TextBox 99">
            <a:extLst>
              <a:ext uri="{FF2B5EF4-FFF2-40B4-BE49-F238E27FC236}">
                <a16:creationId xmlns:a16="http://schemas.microsoft.com/office/drawing/2014/main" id="{1315EDE5-4D9C-4F48-94F4-0660435C49A5}"/>
              </a:ext>
            </a:extLst>
          </p:cNvPr>
          <p:cNvSpPr txBox="1"/>
          <p:nvPr/>
        </p:nvSpPr>
        <p:spPr>
          <a:xfrm>
            <a:off x="2937664" y="4305279"/>
            <a:ext cx="3349280" cy="621324"/>
          </a:xfrm>
          <a:prstGeom prst="rect">
            <a:avLst/>
          </a:prstGeom>
          <a:noFill/>
        </p:spPr>
        <p:txBody>
          <a:bodyPr wrap="square">
            <a:spAutoFit/>
          </a:bodyPr>
          <a:lstStyle/>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Ransomware Protection</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rPr>
              <a:t>Least Privilege</a:t>
            </a:r>
          </a:p>
          <a:p>
            <a:pPr marL="171450" marR="0" lvl="0" indent="-171450" algn="l" defTabSz="914400" rtl="0" eaLnBrk="1" fontAlgn="auto" latinLnBrk="0" hangingPunct="1">
              <a:lnSpc>
                <a:spcPts val="1400"/>
              </a:lnSpc>
              <a:spcBef>
                <a:spcPts val="0"/>
              </a:spcBef>
              <a:spcAft>
                <a:spcPts val="0"/>
              </a:spcAft>
              <a:buClrTx/>
              <a:buSzTx/>
              <a:buFont typeface="Courier New" panose="02070309020205020404" pitchFamily="49" charset="0"/>
              <a:buChar char="o"/>
              <a:tabLst/>
              <a:defRPr/>
            </a:pPr>
            <a:r>
              <a:rPr lang="en-US" sz="1100" dirty="0">
                <a:solidFill>
                  <a:srgbClr val="2E3844"/>
                </a:solidFill>
                <a:latin typeface="Roboto Light" panose="02000000000000000000" pitchFamily="2" charset="0"/>
                <a:ea typeface="Roboto Light" panose="02000000000000000000" pitchFamily="2" charset="0"/>
                <a:cs typeface="Roboto Light" panose="02000000000000000000" pitchFamily="2" charset="0"/>
              </a:rPr>
              <a:t>Credential Theft Protection</a:t>
            </a:r>
            <a:endParaRPr kumimoji="0" lang="en-US" sz="1100" b="0" i="0" u="none" strike="noStrike" kern="1200" cap="none" spc="0" normalizeH="0" baseline="0" noProof="0" dirty="0">
              <a:ln>
                <a:noFill/>
              </a:ln>
              <a:solidFill>
                <a:srgbClr val="2E3844"/>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pic>
        <p:nvPicPr>
          <p:cNvPr id="92" name="Picture 91">
            <a:extLst>
              <a:ext uri="{FF2B5EF4-FFF2-40B4-BE49-F238E27FC236}">
                <a16:creationId xmlns:a16="http://schemas.microsoft.com/office/drawing/2014/main" id="{36825F92-0816-7148-B70B-A35D9B6BD98C}"/>
              </a:ext>
            </a:extLst>
          </p:cNvPr>
          <p:cNvPicPr>
            <a:picLocks noChangeAspect="1"/>
          </p:cNvPicPr>
          <p:nvPr/>
        </p:nvPicPr>
        <p:blipFill rotWithShape="1">
          <a:blip r:embed="rId22" cstate="hqprint">
            <a:duotone>
              <a:schemeClr val="accent1">
                <a:shade val="45000"/>
                <a:satMod val="135000"/>
              </a:schemeClr>
              <a:prstClr val="white"/>
            </a:duotone>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a:ext>
            </a:extLst>
          </a:blip>
          <a:srcRect/>
          <a:stretch/>
        </p:blipFill>
        <p:spPr>
          <a:xfrm>
            <a:off x="2246429" y="442869"/>
            <a:ext cx="859455" cy="872184"/>
          </a:xfrm>
          <a:prstGeom prst="rect">
            <a:avLst/>
          </a:prstGeom>
        </p:spPr>
      </p:pic>
      <p:cxnSp>
        <p:nvCxnSpPr>
          <p:cNvPr id="93" name="Straight Arrow Connector 92">
            <a:extLst>
              <a:ext uri="{FF2B5EF4-FFF2-40B4-BE49-F238E27FC236}">
                <a16:creationId xmlns:a16="http://schemas.microsoft.com/office/drawing/2014/main" id="{41976D4B-6A7C-4747-965C-7877298E787D}"/>
              </a:ext>
            </a:extLst>
          </p:cNvPr>
          <p:cNvCxnSpPr>
            <a:cxnSpLocks/>
          </p:cNvCxnSpPr>
          <p:nvPr/>
        </p:nvCxnSpPr>
        <p:spPr>
          <a:xfrm>
            <a:off x="3150517" y="1275688"/>
            <a:ext cx="6860762"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48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YBR_CorporateDeckTheme_10.2021">
  <a:themeElements>
    <a:clrScheme name="Custom 3">
      <a:dk1>
        <a:srgbClr val="2E3844"/>
      </a:dk1>
      <a:lt1>
        <a:srgbClr val="FFFFFF"/>
      </a:lt1>
      <a:dk2>
        <a:srgbClr val="003059"/>
      </a:dk2>
      <a:lt2>
        <a:srgbClr val="ECF3F3"/>
      </a:lt2>
      <a:accent1>
        <a:srgbClr val="01599F"/>
      </a:accent1>
      <a:accent2>
        <a:srgbClr val="95B6DA"/>
      </a:accent2>
      <a:accent3>
        <a:srgbClr val="31D0FD"/>
      </a:accent3>
      <a:accent4>
        <a:srgbClr val="0371FF"/>
      </a:accent4>
      <a:accent5>
        <a:srgbClr val="23D9B8"/>
      </a:accent5>
      <a:accent6>
        <a:srgbClr val="6340DA"/>
      </a:accent6>
      <a:hlink>
        <a:srgbClr val="04FDFF"/>
      </a:hlink>
      <a:folHlink>
        <a:srgbClr val="6E88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YBR_CorporateDeckTheme_10.2021" id="{D6B0E5FF-E84D-2E44-B59C-96A42BAE7D65}" vid="{6F463EE2-A08B-D849-AC1E-FABBFD843F4D}"/>
    </a:ext>
  </a:extLst>
</a:theme>
</file>

<file path=ppt/theme/theme2.xml><?xml version="1.0" encoding="utf-8"?>
<a:theme xmlns:a="http://schemas.openxmlformats.org/drawingml/2006/main" name="1_Office Theme">
  <a:themeElements>
    <a:clrScheme name="Custom 3">
      <a:dk1>
        <a:srgbClr val="2E3844"/>
      </a:dk1>
      <a:lt1>
        <a:srgbClr val="FFFFFF"/>
      </a:lt1>
      <a:dk2>
        <a:srgbClr val="003059"/>
      </a:dk2>
      <a:lt2>
        <a:srgbClr val="ECF3F3"/>
      </a:lt2>
      <a:accent1>
        <a:srgbClr val="01599F"/>
      </a:accent1>
      <a:accent2>
        <a:srgbClr val="95B6DA"/>
      </a:accent2>
      <a:accent3>
        <a:srgbClr val="31D0FD"/>
      </a:accent3>
      <a:accent4>
        <a:srgbClr val="0371FF"/>
      </a:accent4>
      <a:accent5>
        <a:srgbClr val="23D9B8"/>
      </a:accent5>
      <a:accent6>
        <a:srgbClr val="6340DA"/>
      </a:accent6>
      <a:hlink>
        <a:srgbClr val="04FDFF"/>
      </a:hlink>
      <a:folHlink>
        <a:srgbClr val="6E889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yberArk_CorporateTemplate_051721" id="{A8049EF4-EC60-064A-8C6C-57310ED431F0}" vid="{83311F11-B400-384E-B9E7-13F81874072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n3214ca3a42a4d89bb3b92c8bc7560fb xmlns="c81109be-ac49-4164-98cb-f0c92801e132">
      <Terms xmlns="http://schemas.microsoft.com/office/infopath/2007/PartnerControls"/>
    </n3214ca3a42a4d89bb3b92c8bc7560fb>
    <Comments xmlns="a373b360-22b3-4ed5-8c57-0fc91563e9ed" xsi:nil="true"/>
    <fcdf85a81e8944d19372f8e42940b79a xmlns="c81109be-ac49-4164-98cb-f0c92801e132">
      <Terms xmlns="http://schemas.microsoft.com/office/infopath/2007/PartnerControls"/>
    </fcdf85a81e8944d19372f8e42940b79a>
    <jebf10f987084ad8ac1843ee17e0dc97 xmlns="c81109be-ac49-4164-98cb-f0c92801e132">
      <Terms xmlns="http://schemas.microsoft.com/office/infopath/2007/PartnerControls"/>
    </jebf10f987084ad8ac1843ee17e0dc97>
    <gf901fbed9a04671b2d617469fd1793b xmlns="c81109be-ac49-4164-98cb-f0c92801e132">
      <Terms xmlns="http://schemas.microsoft.com/office/infopath/2007/PartnerControls"/>
    </gf901fbed9a04671b2d617469fd1793b>
    <TaxCatchAll xmlns="c81109be-ac49-4164-98cb-f0c92801e132" xsi:nil="true"/>
    <lcf76f155ced4ddcb4097134ff3c332f xmlns="a373b360-22b3-4ed5-8c57-0fc91563e9ed">
      <Terms xmlns="http://schemas.microsoft.com/office/infopath/2007/PartnerControls"/>
    </lcf76f155ced4ddcb4097134ff3c332f>
    <SharedWithUsers xmlns="c81109be-ac49-4164-98cb-f0c92801e132">
      <UserInfo>
        <DisplayName>Katie Curtin-Mestre</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Corporate Campaigns" ma:contentTypeID="0x010100A3123C9A05ACC040B1BC52F31599D229006113A84B7A402F44A8112665B489831E" ma:contentTypeVersion="18" ma:contentTypeDescription="" ma:contentTypeScope="" ma:versionID="aaa7280928bec0b6da8de57eec7a7d52">
  <xsd:schema xmlns:xsd="http://www.w3.org/2001/XMLSchema" xmlns:xs="http://www.w3.org/2001/XMLSchema" xmlns:p="http://schemas.microsoft.com/office/2006/metadata/properties" xmlns:ns2="c81109be-ac49-4164-98cb-f0c92801e132" xmlns:ns3="a373b360-22b3-4ed5-8c57-0fc91563e9ed" targetNamespace="http://schemas.microsoft.com/office/2006/metadata/properties" ma:root="true" ma:fieldsID="f5d1e04f974a5d37f18e2ea5da1fd926" ns2:_="" ns3:_="">
    <xsd:import namespace="c81109be-ac49-4164-98cb-f0c92801e132"/>
    <xsd:import namespace="a373b360-22b3-4ed5-8c57-0fc91563e9ed"/>
    <xsd:element name="properties">
      <xsd:complexType>
        <xsd:sequence>
          <xsd:element name="documentManagement">
            <xsd:complexType>
              <xsd:all>
                <xsd:element ref="ns2:jebf10f987084ad8ac1843ee17e0dc97" minOccurs="0"/>
                <xsd:element ref="ns2:TaxCatchAll" minOccurs="0"/>
                <xsd:element ref="ns2:TaxCatchAllLabel" minOccurs="0"/>
                <xsd:element ref="ns2:fcdf85a81e8944d19372f8e42940b79a" minOccurs="0"/>
                <xsd:element ref="ns2:n3214ca3a42a4d89bb3b92c8bc7560fb" minOccurs="0"/>
                <xsd:element ref="ns2:gf901fbed9a04671b2d617469fd1793b" minOccurs="0"/>
                <xsd:element ref="ns3:MediaServiceMetadata" minOccurs="0"/>
                <xsd:element ref="ns3:MediaServiceFastMetadata" minOccurs="0"/>
                <xsd:element ref="ns2:SharedWithUsers" minOccurs="0"/>
                <xsd:element ref="ns2:SharedWithDetail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Comments" minOccurs="0"/>
                <xsd:element ref="ns3:MediaLengthInSeconds" minOccurs="0"/>
                <xsd:element ref="ns3:lcf76f155ced4ddcb4097134ff3c332f"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1109be-ac49-4164-98cb-f0c92801e132" elementFormDefault="qualified">
    <xsd:import namespace="http://schemas.microsoft.com/office/2006/documentManagement/types"/>
    <xsd:import namespace="http://schemas.microsoft.com/office/infopath/2007/PartnerControls"/>
    <xsd:element name="jebf10f987084ad8ac1843ee17e0dc97" ma:index="8" nillable="true" ma:taxonomy="true" ma:internalName="jebf10f987084ad8ac1843ee17e0dc97" ma:taxonomyFieldName="AssetType" ma:displayName="Asset Type" ma:default="" ma:fieldId="{3ebf10f9-8708-4ad8-ac18-43ee17e0dc97}" ma:sspId="8c0aba2a-aed0-46d6-964b-cb60f3c9da93" ma:termSetId="ccdf4d94-4d03-4d8f-b5e9-3188431ae3e4" ma:anchorId="1353f8a8-b9a0-4f78-a8b5-8313674b1641" ma:open="false" ma:isKeyword="false">
      <xsd:complexType>
        <xsd:sequence>
          <xsd:element ref="pc:Terms" minOccurs="0" maxOccurs="1"/>
        </xsd:sequence>
      </xsd:complexType>
    </xsd:element>
    <xsd:element name="TaxCatchAll" ma:index="9" nillable="true" ma:displayName="Taxonomy Catch All Column" ma:hidden="true" ma:list="{920a994d-0a70-4538-85bf-160218b9f66b}" ma:internalName="TaxCatchAll" ma:showField="CatchAllData" ma:web="c81109be-ac49-4164-98cb-f0c92801e13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920a994d-0a70-4538-85bf-160218b9f66b}" ma:internalName="TaxCatchAllLabel" ma:readOnly="true" ma:showField="CatchAllDataLabel" ma:web="c81109be-ac49-4164-98cb-f0c92801e132">
      <xsd:complexType>
        <xsd:complexContent>
          <xsd:extension base="dms:MultiChoiceLookup">
            <xsd:sequence>
              <xsd:element name="Value" type="dms:Lookup" maxOccurs="unbounded" minOccurs="0" nillable="true"/>
            </xsd:sequence>
          </xsd:extension>
        </xsd:complexContent>
      </xsd:complexType>
    </xsd:element>
    <xsd:element name="fcdf85a81e8944d19372f8e42940b79a" ma:index="12" nillable="true" ma:taxonomy="true" ma:internalName="fcdf85a81e8944d19372f8e42940b79a" ma:taxonomyFieldName="InternalExternal" ma:displayName="Internal/External" ma:default="" ma:fieldId="{fcdf85a8-1e89-44d1-9372-f8e42940b79a}" ma:sspId="8c0aba2a-aed0-46d6-964b-cb60f3c9da93" ma:termSetId="ccdf4d94-4d03-4d8f-b5e9-3188431ae3e4" ma:anchorId="b1ded76e-14ab-498a-8457-e50835b6bd79" ma:open="false" ma:isKeyword="false">
      <xsd:complexType>
        <xsd:sequence>
          <xsd:element ref="pc:Terms" minOccurs="0" maxOccurs="1"/>
        </xsd:sequence>
      </xsd:complexType>
    </xsd:element>
    <xsd:element name="n3214ca3a42a4d89bb3b92c8bc7560fb" ma:index="14" nillable="true" ma:taxonomy="true" ma:internalName="n3214ca3a42a4d89bb3b92c8bc7560fb" ma:taxonomyFieldName="ProductCategory" ma:displayName="Product Category" ma:default="" ma:fieldId="{73214ca3-a42a-4d89-bb3b-92c8bc7560fb}" ma:sspId="8c0aba2a-aed0-46d6-964b-cb60f3c9da93" ma:termSetId="ccdf4d94-4d03-4d8f-b5e9-3188431ae3e4" ma:anchorId="5792d56b-b6d6-45d9-822e-ca4d0048484a" ma:open="false" ma:isKeyword="false">
      <xsd:complexType>
        <xsd:sequence>
          <xsd:element ref="pc:Terms" minOccurs="0" maxOccurs="1"/>
        </xsd:sequence>
      </xsd:complexType>
    </xsd:element>
    <xsd:element name="gf901fbed9a04671b2d617469fd1793b" ma:index="16" nillable="true" ma:taxonomy="true" ma:internalName="gf901fbed9a04671b2d617469fd1793b" ma:taxonomyFieldName="TargetedLanguage" ma:displayName="Targeted Language" ma:default="" ma:fieldId="{0f901fbe-d9a0-4671-b2d6-17469fd1793b}" ma:sspId="8c0aba2a-aed0-46d6-964b-cb60f3c9da93" ma:termSetId="ccdf4d94-4d03-4d8f-b5e9-3188431ae3e4" ma:anchorId="3ffc5448-5473-4fb9-bb6a-ae119759c800" ma:open="false" ma:isKeyword="false">
      <xsd:complexType>
        <xsd:sequence>
          <xsd:element ref="pc:Terms" minOccurs="0" maxOccurs="1"/>
        </xsd:sequence>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73b360-22b3-4ed5-8c57-0fc91563e9ed" elementFormDefault="qualified">
    <xsd:import namespace="http://schemas.microsoft.com/office/2006/documentManagement/types"/>
    <xsd:import namespace="http://schemas.microsoft.com/office/infopath/2007/PartnerControls"/>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AutoTags" ma:index="22" nillable="true" ma:displayName="Tags" ma:internalName="MediaServiceAutoTags"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DateTaken" ma:index="26" nillable="true" ma:displayName="MediaServiceDateTaken" ma:hidden="true" ma:internalName="MediaServiceDateTaken"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Comments" ma:index="29" nillable="true" ma:displayName="Comments" ma:format="Dropdown" ma:internalName="Comments">
      <xsd:simpleType>
        <xsd:restriction base="dms:Text">
          <xsd:maxLength value="255"/>
        </xsd:restriction>
      </xsd:simpleType>
    </xsd:element>
    <xsd:element name="MediaLengthInSeconds" ma:index="30" nillable="true" ma:displayName="Length (seconds)" ma:internalName="MediaLengthInSeconds" ma:readOnly="true">
      <xsd:simpleType>
        <xsd:restriction base="dms:Unknown"/>
      </xsd:simpleType>
    </xsd:element>
    <xsd:element name="lcf76f155ced4ddcb4097134ff3c332f" ma:index="32" nillable="true" ma:taxonomy="true" ma:internalName="lcf76f155ced4ddcb4097134ff3c332f" ma:taxonomyFieldName="MediaServiceImageTags" ma:displayName="Image Tags" ma:readOnly="false" ma:fieldId="{5cf76f15-5ced-4ddc-b409-7134ff3c332f}" ma:taxonomyMulti="true" ma:sspId="8c0aba2a-aed0-46d6-964b-cb60f3c9da93" ma:termSetId="09814cd3-568e-fe90-9814-8d621ff8fb84" ma:anchorId="fba54fb3-c3e1-fe81-a776-ca4b69148c4d" ma:open="true" ma:isKeyword="false">
      <xsd:complexType>
        <xsd:sequence>
          <xsd:element ref="pc:Terms" minOccurs="0" maxOccurs="1"/>
        </xsd:sequence>
      </xsd:complexType>
    </xsd:element>
    <xsd:element name="MediaServiceLocation" ma:index="3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A41F22-7CF7-40FE-9038-90B468E7EF01}">
  <ds:schemaRefs>
    <ds:schemaRef ds:uri="http://schemas.microsoft.com/office/2006/metadata/properties"/>
    <ds:schemaRef ds:uri="http://www.w3.org/XML/1998/namespace"/>
    <ds:schemaRef ds:uri="http://purl.org/dc/terms/"/>
    <ds:schemaRef ds:uri="http://schemas.openxmlformats.org/package/2006/metadata/core-properties"/>
    <ds:schemaRef ds:uri="http://purl.org/dc/elements/1.1/"/>
    <ds:schemaRef ds:uri="http://schemas.microsoft.com/office/2006/documentManagement/types"/>
    <ds:schemaRef ds:uri="http://schemas.microsoft.com/office/infopath/2007/PartnerControls"/>
    <ds:schemaRef ds:uri="a373b360-22b3-4ed5-8c57-0fc91563e9ed"/>
    <ds:schemaRef ds:uri="c81109be-ac49-4164-98cb-f0c92801e132"/>
    <ds:schemaRef ds:uri="http://purl.org/dc/dcmitype/"/>
  </ds:schemaRefs>
</ds:datastoreItem>
</file>

<file path=customXml/itemProps2.xml><?xml version="1.0" encoding="utf-8"?>
<ds:datastoreItem xmlns:ds="http://schemas.openxmlformats.org/officeDocument/2006/customXml" ds:itemID="{DD09643D-7FD1-46C8-9F71-907EB64C1278}">
  <ds:schemaRefs>
    <ds:schemaRef ds:uri="http://schemas.microsoft.com/sharepoint/v3/contenttype/forms"/>
  </ds:schemaRefs>
</ds:datastoreItem>
</file>

<file path=customXml/itemProps3.xml><?xml version="1.0" encoding="utf-8"?>
<ds:datastoreItem xmlns:ds="http://schemas.openxmlformats.org/officeDocument/2006/customXml" ds:itemID="{B86C7C00-0CE7-44A7-A540-C7F70A4F37AD}">
  <ds:schemaRefs>
    <ds:schemaRef ds:uri="a373b360-22b3-4ed5-8c57-0fc91563e9ed"/>
    <ds:schemaRef ds:uri="c81109be-ac49-4164-98cb-f0c92801e1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c5c35ed-5102-4908-9a31-244d3e0134c6}" enabled="0" method="" siteId="{dc5c35ed-5102-4908-9a31-244d3e0134c6}" removed="1"/>
</clbl:labelList>
</file>

<file path=docProps/app.xml><?xml version="1.0" encoding="utf-8"?>
<Properties xmlns="http://schemas.openxmlformats.org/officeDocument/2006/extended-properties" xmlns:vt="http://schemas.openxmlformats.org/officeDocument/2006/docPropsVTypes">
  <TotalTime>998</TotalTime>
  <Words>4960</Words>
  <Application>Microsoft Office PowerPoint</Application>
  <PresentationFormat>Widescreen</PresentationFormat>
  <Paragraphs>892</Paragraphs>
  <Slides>18</Slides>
  <Notes>18</Notes>
  <HiddenSlides>8</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Arial</vt:lpstr>
      <vt:lpstr>Calibri</vt:lpstr>
      <vt:lpstr>Cambria</vt:lpstr>
      <vt:lpstr>Courier New</vt:lpstr>
      <vt:lpstr>Gill Sans MT</vt:lpstr>
      <vt:lpstr>Open Sans</vt:lpstr>
      <vt:lpstr>Roboto</vt:lpstr>
      <vt:lpstr>Roboto Light</vt:lpstr>
      <vt:lpstr>Roboto Lt</vt:lpstr>
      <vt:lpstr>Roboto Th</vt:lpstr>
      <vt:lpstr>Roboto Thin</vt:lpstr>
      <vt:lpstr>Segoe UI</vt:lpstr>
      <vt:lpstr>Symbol</vt:lpstr>
      <vt:lpstr>System Font Regular</vt:lpstr>
      <vt:lpstr>CYBR_CorporateDeckTheme_10.2021</vt:lpstr>
      <vt:lpstr>1_Office Theme</vt:lpstr>
      <vt:lpstr>  The Identity Security Company </vt:lpstr>
      <vt:lpstr>Privilege is Everywhere</vt:lpstr>
      <vt:lpstr>Identity Security Defined</vt:lpstr>
      <vt:lpstr>Your Environment Evolves, Attack Paths Don’t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Identity Security Company Deck</dc:title>
  <dc:creator>Justyna Kucharczak</dc:creator>
  <cp:lastModifiedBy>Ravi Das</cp:lastModifiedBy>
  <cp:revision>54</cp:revision>
  <dcterms:created xsi:type="dcterms:W3CDTF">2022-05-17T17:00:33Z</dcterms:created>
  <dcterms:modified xsi:type="dcterms:W3CDTF">2023-04-07T17:59:13Z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0x010100A3123C9A05ACC040B1BC52F31599D229006113A84B7A402F44A8112665B489831E</vt:lpwstr>
  </property>
  <property fmtid="{D5CDD505-2E9C-101B-9397-08002B2CF9AE}" pid="3" name="InternalExternal">
    <vt:lpwstr/>
  </property>
  <property fmtid="{D5CDD505-2E9C-101B-9397-08002B2CF9AE}" pid="4" name="ProductCategory">
    <vt:lpwstr/>
  </property>
  <property fmtid="{D5CDD505-2E9C-101B-9397-08002B2CF9AE}" pid="5" name="TargetedLanguage">
    <vt:lpwstr/>
  </property>
  <property fmtid="{D5CDD505-2E9C-101B-9397-08002B2CF9AE}" pid="6" name="AssetType">
    <vt:lpwstr/>
  </property>
  <property fmtid="{D5CDD505-2E9C-101B-9397-08002B2CF9AE}" pid="7" name="MediaServiceImageTags">
    <vt:lpwstr/>
  </property>
</Properties>
</file>